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1" r:id="rId4"/>
    <p:sldId id="338" r:id="rId5"/>
    <p:sldId id="265" r:id="rId6"/>
    <p:sldId id="339" r:id="rId7"/>
    <p:sldId id="313" r:id="rId8"/>
    <p:sldId id="344" r:id="rId9"/>
    <p:sldId id="335" r:id="rId10"/>
    <p:sldId id="315" r:id="rId11"/>
    <p:sldId id="340" r:id="rId12"/>
    <p:sldId id="317" r:id="rId13"/>
    <p:sldId id="345" r:id="rId14"/>
    <p:sldId id="343" r:id="rId15"/>
    <p:sldId id="342" r:id="rId16"/>
    <p:sldId id="319" r:id="rId17"/>
    <p:sldId id="341" r:id="rId18"/>
    <p:sldId id="320" r:id="rId19"/>
    <p:sldId id="267" r:id="rId20"/>
    <p:sldId id="337" r:id="rId21"/>
  </p:sldIdLst>
  <p:sldSz cx="9144000" cy="5143500" type="screen16x9"/>
  <p:notesSz cx="6858000" cy="9144000"/>
  <p:embeddedFontLst>
    <p:embeddedFont>
      <p:font typeface="Archivo" panose="02020500000000000000" charset="0"/>
      <p:regular r:id="rId24"/>
      <p:bold r:id="rId25"/>
      <p:italic r:id="rId26"/>
      <p:boldItalic r:id="rId27"/>
    </p:embeddedFont>
    <p:embeddedFont>
      <p:font typeface="標楷體" panose="03000509000000000000" pitchFamily="65" charset="-12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3A0FC0-83CF-48D2-BF39-F2266A484F01}">
  <a:tblStyle styleId="{DA3A0FC0-83CF-48D2-BF39-F2266A484F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93" d="100"/>
          <a:sy n="93" d="100"/>
        </p:scale>
        <p:origin x="477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AB06D00-FD09-6C0E-3778-028718CBCB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BAE519-9AA6-3CDD-E9AF-58ED1B2672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53AC7-3124-48BD-A17C-30A3280649A8}" type="datetimeFigureOut">
              <a:rPr lang="zh-TW" altLang="en-US" smtClean="0"/>
              <a:t>2024/12/3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BC591C-B7C3-6C05-9F1F-37A5E6E450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2C614F-F3BF-EA35-4C25-F95E679486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50659-A5B8-4DA0-830A-EADFD38770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4842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" name="Google Shape;29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>
          <a:extLst>
            <a:ext uri="{FF2B5EF4-FFF2-40B4-BE49-F238E27FC236}">
              <a16:creationId xmlns:a16="http://schemas.microsoft.com/office/drawing/2014/main" id="{13DAA5DA-8C83-E7BC-7ADF-BB8401F1F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2840119f184_0_41346:notes">
            <a:extLst>
              <a:ext uri="{FF2B5EF4-FFF2-40B4-BE49-F238E27FC236}">
                <a16:creationId xmlns:a16="http://schemas.microsoft.com/office/drawing/2014/main" id="{D495D48E-5A75-B89A-D9E9-04C2CEF7C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2840119f184_0_41346:notes">
            <a:extLst>
              <a:ext uri="{FF2B5EF4-FFF2-40B4-BE49-F238E27FC236}">
                <a16:creationId xmlns:a16="http://schemas.microsoft.com/office/drawing/2014/main" id="{0EB153B5-C803-CDCC-95E4-46FEC5A562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72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>
          <a:extLst>
            <a:ext uri="{FF2B5EF4-FFF2-40B4-BE49-F238E27FC236}">
              <a16:creationId xmlns:a16="http://schemas.microsoft.com/office/drawing/2014/main" id="{D4CF0A31-0C9D-F99F-0F49-8927055A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2840119f184_0_41309:notes">
            <a:extLst>
              <a:ext uri="{FF2B5EF4-FFF2-40B4-BE49-F238E27FC236}">
                <a16:creationId xmlns:a16="http://schemas.microsoft.com/office/drawing/2014/main" id="{1CB7F331-B6CE-50CD-A2F7-5FE2942729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2840119f184_0_41309:notes">
            <a:extLst>
              <a:ext uri="{FF2B5EF4-FFF2-40B4-BE49-F238E27FC236}">
                <a16:creationId xmlns:a16="http://schemas.microsoft.com/office/drawing/2014/main" id="{3EA1B824-A3B2-7D1D-B18E-514C330A4E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413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4">
          <a:extLst>
            <a:ext uri="{FF2B5EF4-FFF2-40B4-BE49-F238E27FC236}">
              <a16:creationId xmlns:a16="http://schemas.microsoft.com/office/drawing/2014/main" id="{5C163047-30D9-ECBF-E57F-C25B7B87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g2826dc295e4_0_50:notes">
            <a:extLst>
              <a:ext uri="{FF2B5EF4-FFF2-40B4-BE49-F238E27FC236}">
                <a16:creationId xmlns:a16="http://schemas.microsoft.com/office/drawing/2014/main" id="{9C048F2C-BB94-6890-8EBB-C6791A037C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6" name="Google Shape;3346;g2826dc295e4_0_50:notes">
            <a:extLst>
              <a:ext uri="{FF2B5EF4-FFF2-40B4-BE49-F238E27FC236}">
                <a16:creationId xmlns:a16="http://schemas.microsoft.com/office/drawing/2014/main" id="{5EA6E85E-6D3F-0463-545B-A064D0690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548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>
          <a:extLst>
            <a:ext uri="{FF2B5EF4-FFF2-40B4-BE49-F238E27FC236}">
              <a16:creationId xmlns:a16="http://schemas.microsoft.com/office/drawing/2014/main" id="{09975BCE-5EFF-0022-0822-B224ECA2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2840119f184_0_41346:notes">
            <a:extLst>
              <a:ext uri="{FF2B5EF4-FFF2-40B4-BE49-F238E27FC236}">
                <a16:creationId xmlns:a16="http://schemas.microsoft.com/office/drawing/2014/main" id="{54CFD6C4-D3F4-C867-A37C-755919FF0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2840119f184_0_41346:notes">
            <a:extLst>
              <a:ext uri="{FF2B5EF4-FFF2-40B4-BE49-F238E27FC236}">
                <a16:creationId xmlns:a16="http://schemas.microsoft.com/office/drawing/2014/main" id="{5A00FFC8-0501-0A38-1BEA-36DEB5C96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923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>
          <a:extLst>
            <a:ext uri="{FF2B5EF4-FFF2-40B4-BE49-F238E27FC236}">
              <a16:creationId xmlns:a16="http://schemas.microsoft.com/office/drawing/2014/main" id="{CF37711E-398A-AE61-5271-1B22974E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2840119f184_0_41346:notes">
            <a:extLst>
              <a:ext uri="{FF2B5EF4-FFF2-40B4-BE49-F238E27FC236}">
                <a16:creationId xmlns:a16="http://schemas.microsoft.com/office/drawing/2014/main" id="{1CCFF149-FA53-F103-94A5-C43211C4DE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2840119f184_0_41346:notes">
            <a:extLst>
              <a:ext uri="{FF2B5EF4-FFF2-40B4-BE49-F238E27FC236}">
                <a16:creationId xmlns:a16="http://schemas.microsoft.com/office/drawing/2014/main" id="{90B73224-9748-3D05-194E-B659B24AE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85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2">
          <a:extLst>
            <a:ext uri="{FF2B5EF4-FFF2-40B4-BE49-F238E27FC236}">
              <a16:creationId xmlns:a16="http://schemas.microsoft.com/office/drawing/2014/main" id="{A020D231-ACA7-49EB-907E-552FDBB43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2840119f184_0_40977:notes">
            <a:extLst>
              <a:ext uri="{FF2B5EF4-FFF2-40B4-BE49-F238E27FC236}">
                <a16:creationId xmlns:a16="http://schemas.microsoft.com/office/drawing/2014/main" id="{5EEC251E-F65E-532A-D80A-05D594248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2840119f184_0_40977:notes">
            <a:extLst>
              <a:ext uri="{FF2B5EF4-FFF2-40B4-BE49-F238E27FC236}">
                <a16:creationId xmlns:a16="http://schemas.microsoft.com/office/drawing/2014/main" id="{AE0F90C1-3D86-3463-C864-2C439DC2E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028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g2840119f184_0_40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9" name="Google Shape;3529;g2840119f184_0_40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7">
          <a:extLst>
            <a:ext uri="{FF2B5EF4-FFF2-40B4-BE49-F238E27FC236}">
              <a16:creationId xmlns:a16="http://schemas.microsoft.com/office/drawing/2014/main" id="{4936509E-3EF5-3CD5-03E2-36085928A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g2840119f184_0_40526:notes">
            <a:extLst>
              <a:ext uri="{FF2B5EF4-FFF2-40B4-BE49-F238E27FC236}">
                <a16:creationId xmlns:a16="http://schemas.microsoft.com/office/drawing/2014/main" id="{E4943BE6-2CB8-4A83-1F48-85B051A24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9" name="Google Shape;3529;g2840119f184_0_40526:notes">
            <a:extLst>
              <a:ext uri="{FF2B5EF4-FFF2-40B4-BE49-F238E27FC236}">
                <a16:creationId xmlns:a16="http://schemas.microsoft.com/office/drawing/2014/main" id="{2606E9BA-FB8D-D008-67B6-ADECCC9225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15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2826dc295e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2826dc295e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2840119f184_0_4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2840119f184_0_4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>
          <a:extLst>
            <a:ext uri="{FF2B5EF4-FFF2-40B4-BE49-F238E27FC236}">
              <a16:creationId xmlns:a16="http://schemas.microsoft.com/office/drawing/2014/main" id="{59DCE318-1655-4D56-D19B-B13AB785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2840119f184_0_41309:notes">
            <a:extLst>
              <a:ext uri="{FF2B5EF4-FFF2-40B4-BE49-F238E27FC236}">
                <a16:creationId xmlns:a16="http://schemas.microsoft.com/office/drawing/2014/main" id="{0D757CE3-D12F-F158-F5AE-4754224FD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2840119f184_0_41309:notes">
            <a:extLst>
              <a:ext uri="{FF2B5EF4-FFF2-40B4-BE49-F238E27FC236}">
                <a16:creationId xmlns:a16="http://schemas.microsoft.com/office/drawing/2014/main" id="{A8687A0E-5BE6-C12A-9A42-0BDB0540F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566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2840119f184_0_4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2840119f184_0_4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>
          <a:extLst>
            <a:ext uri="{FF2B5EF4-FFF2-40B4-BE49-F238E27FC236}">
              <a16:creationId xmlns:a16="http://schemas.microsoft.com/office/drawing/2014/main" id="{AB0C7137-AFAA-5E25-41A2-2D5A3F79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2840119f184_0_41309:notes">
            <a:extLst>
              <a:ext uri="{FF2B5EF4-FFF2-40B4-BE49-F238E27FC236}">
                <a16:creationId xmlns:a16="http://schemas.microsoft.com/office/drawing/2014/main" id="{B76A2722-5422-31CC-7034-DFCD162F1A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2840119f184_0_41309:notes">
            <a:extLst>
              <a:ext uri="{FF2B5EF4-FFF2-40B4-BE49-F238E27FC236}">
                <a16:creationId xmlns:a16="http://schemas.microsoft.com/office/drawing/2014/main" id="{38048D78-9FCD-FC88-8BC9-C9852D1EB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5795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>
          <a:extLst>
            <a:ext uri="{FF2B5EF4-FFF2-40B4-BE49-F238E27FC236}">
              <a16:creationId xmlns:a16="http://schemas.microsoft.com/office/drawing/2014/main" id="{0EE06418-5B5F-11BD-4BB2-89D8316A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2840119f184_0_41346:notes">
            <a:extLst>
              <a:ext uri="{FF2B5EF4-FFF2-40B4-BE49-F238E27FC236}">
                <a16:creationId xmlns:a16="http://schemas.microsoft.com/office/drawing/2014/main" id="{659CCA08-848F-A056-443E-204334C230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2840119f184_0_41346:notes">
            <a:extLst>
              <a:ext uri="{FF2B5EF4-FFF2-40B4-BE49-F238E27FC236}">
                <a16:creationId xmlns:a16="http://schemas.microsoft.com/office/drawing/2014/main" id="{DF32AADC-F886-D7CD-DE72-247FE3173E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320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>
          <a:extLst>
            <a:ext uri="{FF2B5EF4-FFF2-40B4-BE49-F238E27FC236}">
              <a16:creationId xmlns:a16="http://schemas.microsoft.com/office/drawing/2014/main" id="{14867552-F6BF-80BE-0CFF-FF3D8E8D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2840119f184_0_41346:notes">
            <a:extLst>
              <a:ext uri="{FF2B5EF4-FFF2-40B4-BE49-F238E27FC236}">
                <a16:creationId xmlns:a16="http://schemas.microsoft.com/office/drawing/2014/main" id="{9077018D-E51E-C1C3-5CFD-3FCA7BE427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2840119f184_0_41346:notes">
            <a:extLst>
              <a:ext uri="{FF2B5EF4-FFF2-40B4-BE49-F238E27FC236}">
                <a16:creationId xmlns:a16="http://schemas.microsoft.com/office/drawing/2014/main" id="{B5178E47-C7A4-9D4A-8572-C0B556028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85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>
          <a:extLst>
            <a:ext uri="{FF2B5EF4-FFF2-40B4-BE49-F238E27FC236}">
              <a16:creationId xmlns:a16="http://schemas.microsoft.com/office/drawing/2014/main" id="{5D59F1C9-6850-CC6C-894C-FC1884372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2840119f184_0_41346:notes">
            <a:extLst>
              <a:ext uri="{FF2B5EF4-FFF2-40B4-BE49-F238E27FC236}">
                <a16:creationId xmlns:a16="http://schemas.microsoft.com/office/drawing/2014/main" id="{30085C59-BD83-7BFB-8F57-5C0EDE38E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2840119f184_0_41346:notes">
            <a:extLst>
              <a:ext uri="{FF2B5EF4-FFF2-40B4-BE49-F238E27FC236}">
                <a16:creationId xmlns:a16="http://schemas.microsoft.com/office/drawing/2014/main" id="{85AE42D1-6F94-0A1E-8A49-82DA612FE1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67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55367" y="305850"/>
            <a:ext cx="9725589" cy="467125"/>
            <a:chOff x="-355367" y="305850"/>
            <a:chExt cx="9725589" cy="467125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4338447" y="-4032597"/>
              <a:ext cx="467125" cy="9144019"/>
            </a:xfrm>
            <a:custGeom>
              <a:avLst/>
              <a:gdLst/>
              <a:ahLst/>
              <a:cxnLst/>
              <a:rect l="l" t="t" r="r" b="b"/>
              <a:pathLst>
                <a:path w="13335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13335" y="71056"/>
                  </a:lnTo>
                  <a:lnTo>
                    <a:pt x="1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4383338" y="-4032615"/>
              <a:ext cx="377343" cy="9144019"/>
            </a:xfrm>
            <a:custGeom>
              <a:avLst/>
              <a:gdLst/>
              <a:ahLst/>
              <a:cxnLst/>
              <a:rect l="l" t="t" r="r" b="b"/>
              <a:pathLst>
                <a:path w="10772" h="71056" extrusionOk="0">
                  <a:moveTo>
                    <a:pt x="0" y="1"/>
                  </a:moveTo>
                  <a:lnTo>
                    <a:pt x="0" y="71056"/>
                  </a:lnTo>
                  <a:lnTo>
                    <a:pt x="10771" y="71056"/>
                  </a:lnTo>
                  <a:lnTo>
                    <a:pt x="10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407754" y="-4032615"/>
              <a:ext cx="328511" cy="9144019"/>
            </a:xfrm>
            <a:custGeom>
              <a:avLst/>
              <a:gdLst/>
              <a:ahLst/>
              <a:cxnLst/>
              <a:rect l="l" t="t" r="r" b="b"/>
              <a:pathLst>
                <a:path w="9378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9377" y="71056"/>
                  </a:lnTo>
                  <a:lnTo>
                    <a:pt x="93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991118" y="5003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765488" y="-59606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477088" y="5003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3251458" y="-59606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6966184" y="5003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5740554" y="-59606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8229646" y="-59606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-5400000">
            <a:off x="2802645" y="491505"/>
            <a:ext cx="149017" cy="266131"/>
            <a:chOff x="1594350" y="689975"/>
            <a:chExt cx="106349" cy="189931"/>
          </a:xfrm>
        </p:grpSpPr>
        <p:sp>
          <p:nvSpPr>
            <p:cNvPr id="21" name="Google Shape;21;p2"/>
            <p:cNvSpPr/>
            <p:nvPr/>
          </p:nvSpPr>
          <p:spPr>
            <a:xfrm>
              <a:off x="15997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96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045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72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134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6200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6188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6158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158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6749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749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737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003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863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943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4928021" y="321016"/>
            <a:ext cx="149017" cy="266131"/>
            <a:chOff x="1721750" y="689975"/>
            <a:chExt cx="106349" cy="189931"/>
          </a:xfrm>
        </p:grpSpPr>
        <p:sp>
          <p:nvSpPr>
            <p:cNvPr id="37" name="Google Shape;37;p2"/>
            <p:cNvSpPr/>
            <p:nvPr/>
          </p:nvSpPr>
          <p:spPr>
            <a:xfrm>
              <a:off x="17271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970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319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946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408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474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462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7432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432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023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023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011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277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8137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217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5400000">
            <a:off x="7981468" y="321016"/>
            <a:ext cx="149017" cy="266131"/>
            <a:chOff x="1972975" y="689975"/>
            <a:chExt cx="106349" cy="189931"/>
          </a:xfrm>
        </p:grpSpPr>
        <p:sp>
          <p:nvSpPr>
            <p:cNvPr id="53" name="Google Shape;53;p2"/>
            <p:cNvSpPr/>
            <p:nvPr/>
          </p:nvSpPr>
          <p:spPr>
            <a:xfrm>
              <a:off x="1978367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048249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83148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045858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92099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98659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7464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94489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994489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53614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053614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052419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978951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64956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72975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-355354" y="4370450"/>
            <a:ext cx="9725589" cy="467125"/>
            <a:chOff x="-355354" y="4370450"/>
            <a:chExt cx="9725589" cy="467125"/>
          </a:xfrm>
        </p:grpSpPr>
        <p:sp>
          <p:nvSpPr>
            <p:cNvPr id="69" name="Google Shape;69;p2"/>
            <p:cNvSpPr/>
            <p:nvPr/>
          </p:nvSpPr>
          <p:spPr>
            <a:xfrm rot="-5400000">
              <a:off x="4338520" y="32003"/>
              <a:ext cx="467125" cy="9144019"/>
            </a:xfrm>
            <a:custGeom>
              <a:avLst/>
              <a:gdLst/>
              <a:ahLst/>
              <a:cxnLst/>
              <a:rect l="l" t="t" r="r" b="b"/>
              <a:pathLst>
                <a:path w="13335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13335" y="71056"/>
                  </a:lnTo>
                  <a:lnTo>
                    <a:pt x="1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-5400000">
              <a:off x="4383411" y="31985"/>
              <a:ext cx="377343" cy="9144019"/>
            </a:xfrm>
            <a:custGeom>
              <a:avLst/>
              <a:gdLst/>
              <a:ahLst/>
              <a:cxnLst/>
              <a:rect l="l" t="t" r="r" b="b"/>
              <a:pathLst>
                <a:path w="10772" h="71056" extrusionOk="0">
                  <a:moveTo>
                    <a:pt x="0" y="1"/>
                  </a:moveTo>
                  <a:lnTo>
                    <a:pt x="0" y="71056"/>
                  </a:lnTo>
                  <a:lnTo>
                    <a:pt x="10771" y="71056"/>
                  </a:lnTo>
                  <a:lnTo>
                    <a:pt x="10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-5400000">
              <a:off x="4407827" y="31985"/>
              <a:ext cx="328511" cy="9144019"/>
            </a:xfrm>
            <a:custGeom>
              <a:avLst/>
              <a:gdLst/>
              <a:ahLst/>
              <a:cxnLst/>
              <a:rect l="l" t="t" r="r" b="b"/>
              <a:pathLst>
                <a:path w="9378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9377" y="71056"/>
                  </a:lnTo>
                  <a:lnTo>
                    <a:pt x="93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-5400000">
              <a:off x="1991130" y="45649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-5400000">
              <a:off x="765501" y="34685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-5400000">
              <a:off x="4477100" y="45649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-5400000">
              <a:off x="3251471" y="34685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-5400000">
              <a:off x="6966196" y="45649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-5400000">
              <a:off x="5740566" y="34685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-5400000">
              <a:off x="8229658" y="34685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 rot="-5400000">
            <a:off x="1602220" y="4374136"/>
            <a:ext cx="149017" cy="266131"/>
            <a:chOff x="1594350" y="689975"/>
            <a:chExt cx="106349" cy="189931"/>
          </a:xfrm>
        </p:grpSpPr>
        <p:sp>
          <p:nvSpPr>
            <p:cNvPr id="80" name="Google Shape;80;p2"/>
            <p:cNvSpPr/>
            <p:nvPr/>
          </p:nvSpPr>
          <p:spPr>
            <a:xfrm>
              <a:off x="15997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6696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6045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6672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6134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200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6188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6158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6158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6749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6749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6737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6003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6863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5943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5400000" flipH="1">
            <a:off x="3758411" y="4552408"/>
            <a:ext cx="149017" cy="266131"/>
            <a:chOff x="1849150" y="689975"/>
            <a:chExt cx="106349" cy="189931"/>
          </a:xfrm>
        </p:grpSpPr>
        <p:sp>
          <p:nvSpPr>
            <p:cNvPr id="96" name="Google Shape;96;p2"/>
            <p:cNvSpPr/>
            <p:nvPr/>
          </p:nvSpPr>
          <p:spPr>
            <a:xfrm>
              <a:off x="18545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244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8593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20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8682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8748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8736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706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8706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297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297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9285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8551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9411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8491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71500" y="1413129"/>
            <a:ext cx="5601000" cy="18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 b="1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subTitle" idx="1"/>
          </p:nvPr>
        </p:nvSpPr>
        <p:spPr>
          <a:xfrm>
            <a:off x="1771500" y="3354492"/>
            <a:ext cx="5601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>
            <a:spLocks noGrp="1"/>
          </p:cNvSpPr>
          <p:nvPr>
            <p:ph type="title"/>
          </p:nvPr>
        </p:nvSpPr>
        <p:spPr>
          <a:xfrm>
            <a:off x="713100" y="5404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"/>
          <p:cNvSpPr txBox="1">
            <a:spLocks noGrp="1"/>
          </p:cNvSpPr>
          <p:nvPr>
            <p:ph type="body" idx="1"/>
          </p:nvPr>
        </p:nvSpPr>
        <p:spPr>
          <a:xfrm>
            <a:off x="713100" y="1190899"/>
            <a:ext cx="7717800" cy="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38" name="Google Shape;238;p4"/>
          <p:cNvGrpSpPr/>
          <p:nvPr/>
        </p:nvGrpSpPr>
        <p:grpSpPr>
          <a:xfrm>
            <a:off x="118525" y="-363728"/>
            <a:ext cx="467125" cy="7236497"/>
            <a:chOff x="1215275" y="-363728"/>
            <a:chExt cx="467125" cy="7236497"/>
          </a:xfrm>
        </p:grpSpPr>
        <p:sp>
          <p:nvSpPr>
            <p:cNvPr id="239" name="Google Shape;239;p4"/>
            <p:cNvSpPr/>
            <p:nvPr/>
          </p:nvSpPr>
          <p:spPr>
            <a:xfrm>
              <a:off x="1215275" y="-8355"/>
              <a:ext cx="467125" cy="5174831"/>
            </a:xfrm>
            <a:custGeom>
              <a:avLst/>
              <a:gdLst/>
              <a:ahLst/>
              <a:cxnLst/>
              <a:rect l="l" t="t" r="r" b="b"/>
              <a:pathLst>
                <a:path w="13335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13335" y="71056"/>
                  </a:lnTo>
                  <a:lnTo>
                    <a:pt x="1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260183" y="-8355"/>
              <a:ext cx="377343" cy="5174831"/>
            </a:xfrm>
            <a:custGeom>
              <a:avLst/>
              <a:gdLst/>
              <a:ahLst/>
              <a:cxnLst/>
              <a:rect l="l" t="t" r="r" b="b"/>
              <a:pathLst>
                <a:path w="10772" h="71056" extrusionOk="0">
                  <a:moveTo>
                    <a:pt x="0" y="1"/>
                  </a:moveTo>
                  <a:lnTo>
                    <a:pt x="0" y="71056"/>
                  </a:lnTo>
                  <a:lnTo>
                    <a:pt x="10771" y="71056"/>
                  </a:lnTo>
                  <a:lnTo>
                    <a:pt x="10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284599" y="-8355"/>
              <a:ext cx="328511" cy="5174831"/>
            </a:xfrm>
            <a:custGeom>
              <a:avLst/>
              <a:gdLst/>
              <a:ahLst/>
              <a:cxnLst/>
              <a:rect l="l" t="t" r="r" b="b"/>
              <a:pathLst>
                <a:path w="9378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9377" y="71056"/>
                  </a:lnTo>
                  <a:lnTo>
                    <a:pt x="93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443726" y="1958341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443726" y="-36372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443726" y="4444311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443726" y="212224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443726" y="46113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4"/>
          <p:cNvGrpSpPr/>
          <p:nvPr/>
        </p:nvGrpSpPr>
        <p:grpSpPr>
          <a:xfrm>
            <a:off x="185445" y="380999"/>
            <a:ext cx="149017" cy="266131"/>
            <a:chOff x="1594350" y="689975"/>
            <a:chExt cx="106349" cy="189931"/>
          </a:xfrm>
        </p:grpSpPr>
        <p:sp>
          <p:nvSpPr>
            <p:cNvPr id="248" name="Google Shape;248;p4"/>
            <p:cNvSpPr/>
            <p:nvPr/>
          </p:nvSpPr>
          <p:spPr>
            <a:xfrm>
              <a:off x="15997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6696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6045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6672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6134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6200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6188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6158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16158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16749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16749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16737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16003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16863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5943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4"/>
          <p:cNvGrpSpPr/>
          <p:nvPr/>
        </p:nvGrpSpPr>
        <p:grpSpPr>
          <a:xfrm rot="10800000">
            <a:off x="369350" y="2125376"/>
            <a:ext cx="149017" cy="266131"/>
            <a:chOff x="1721750" y="689975"/>
            <a:chExt cx="106349" cy="189931"/>
          </a:xfrm>
        </p:grpSpPr>
        <p:sp>
          <p:nvSpPr>
            <p:cNvPr id="264" name="Google Shape;264;p4"/>
            <p:cNvSpPr/>
            <p:nvPr/>
          </p:nvSpPr>
          <p:spPr>
            <a:xfrm>
              <a:off x="17271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17970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17319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7946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17408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17474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7462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7432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7432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8023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8023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8011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7277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8137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7217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4"/>
          <p:cNvGrpSpPr/>
          <p:nvPr/>
        </p:nvGrpSpPr>
        <p:grpSpPr>
          <a:xfrm rot="10800000">
            <a:off x="369350" y="4569222"/>
            <a:ext cx="149017" cy="266131"/>
            <a:chOff x="1972975" y="689975"/>
            <a:chExt cx="106349" cy="189931"/>
          </a:xfrm>
        </p:grpSpPr>
        <p:sp>
          <p:nvSpPr>
            <p:cNvPr id="280" name="Google Shape;280;p4"/>
            <p:cNvSpPr/>
            <p:nvPr/>
          </p:nvSpPr>
          <p:spPr>
            <a:xfrm>
              <a:off x="1978367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048249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983148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045858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992099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998659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997464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994489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994489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053614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053614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052419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1978951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064956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1972975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4"/>
          <p:cNvGrpSpPr/>
          <p:nvPr/>
        </p:nvGrpSpPr>
        <p:grpSpPr>
          <a:xfrm rot="5400000">
            <a:off x="8551282" y="1329"/>
            <a:ext cx="1361814" cy="1325398"/>
            <a:chOff x="-12213" y="4043237"/>
            <a:chExt cx="998837" cy="972127"/>
          </a:xfrm>
        </p:grpSpPr>
        <p:sp>
          <p:nvSpPr>
            <p:cNvPr id="296" name="Google Shape;296;p4"/>
            <p:cNvSpPr/>
            <p:nvPr/>
          </p:nvSpPr>
          <p:spPr>
            <a:xfrm rot="5400000">
              <a:off x="6593" y="4035333"/>
              <a:ext cx="972127" cy="987935"/>
            </a:xfrm>
            <a:custGeom>
              <a:avLst/>
              <a:gdLst/>
              <a:ahLst/>
              <a:cxnLst/>
              <a:rect l="l" t="t" r="r" b="b"/>
              <a:pathLst>
                <a:path w="38924" h="39553" extrusionOk="0">
                  <a:moveTo>
                    <a:pt x="19564" y="0"/>
                  </a:moveTo>
                  <a:cubicBezTo>
                    <a:pt x="14392" y="0"/>
                    <a:pt x="9512" y="2002"/>
                    <a:pt x="5870" y="5667"/>
                  </a:cubicBezTo>
                  <a:cubicBezTo>
                    <a:pt x="3261" y="8275"/>
                    <a:pt x="1080" y="11423"/>
                    <a:pt x="676" y="14998"/>
                  </a:cubicBezTo>
                  <a:cubicBezTo>
                    <a:pt x="1" y="21115"/>
                    <a:pt x="676" y="39553"/>
                    <a:pt x="676" y="39553"/>
                  </a:cubicBezTo>
                  <a:lnTo>
                    <a:pt x="13515" y="39553"/>
                  </a:lnTo>
                  <a:lnTo>
                    <a:pt x="13515" y="19361"/>
                  </a:lnTo>
                  <a:cubicBezTo>
                    <a:pt x="13515" y="16033"/>
                    <a:pt x="16236" y="13335"/>
                    <a:pt x="19564" y="13335"/>
                  </a:cubicBezTo>
                  <a:cubicBezTo>
                    <a:pt x="22892" y="13335"/>
                    <a:pt x="25590" y="16033"/>
                    <a:pt x="25590" y="19361"/>
                  </a:cubicBezTo>
                  <a:lnTo>
                    <a:pt x="25590" y="39553"/>
                  </a:lnTo>
                  <a:lnTo>
                    <a:pt x="38924" y="39553"/>
                  </a:lnTo>
                  <a:lnTo>
                    <a:pt x="38924" y="19361"/>
                  </a:lnTo>
                  <a:cubicBezTo>
                    <a:pt x="38924" y="14189"/>
                    <a:pt x="36923" y="9310"/>
                    <a:pt x="33258" y="5667"/>
                  </a:cubicBezTo>
                  <a:cubicBezTo>
                    <a:pt x="29592" y="2002"/>
                    <a:pt x="24735" y="0"/>
                    <a:pt x="1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 rot="5400000">
              <a:off x="25121" y="4053319"/>
              <a:ext cx="903620" cy="956488"/>
            </a:xfrm>
            <a:custGeom>
              <a:avLst/>
              <a:gdLst/>
              <a:ahLst/>
              <a:cxnLst/>
              <a:rect l="l" t="t" r="r" b="b"/>
              <a:pathLst>
                <a:path w="36181" h="38294" extrusionOk="0">
                  <a:moveTo>
                    <a:pt x="18102" y="1"/>
                  </a:moveTo>
                  <a:cubicBezTo>
                    <a:pt x="13267" y="1"/>
                    <a:pt x="8725" y="1889"/>
                    <a:pt x="5307" y="5307"/>
                  </a:cubicBezTo>
                  <a:cubicBezTo>
                    <a:pt x="1889" y="8725"/>
                    <a:pt x="1" y="13267"/>
                    <a:pt x="1" y="18102"/>
                  </a:cubicBezTo>
                  <a:lnTo>
                    <a:pt x="1" y="38294"/>
                  </a:lnTo>
                  <a:lnTo>
                    <a:pt x="10794" y="38294"/>
                  </a:lnTo>
                  <a:lnTo>
                    <a:pt x="10794" y="18102"/>
                  </a:lnTo>
                  <a:cubicBezTo>
                    <a:pt x="10794" y="14077"/>
                    <a:pt x="14054" y="10794"/>
                    <a:pt x="18102" y="10794"/>
                  </a:cubicBezTo>
                  <a:cubicBezTo>
                    <a:pt x="22127" y="10794"/>
                    <a:pt x="25410" y="14077"/>
                    <a:pt x="25410" y="18102"/>
                  </a:cubicBezTo>
                  <a:lnTo>
                    <a:pt x="25410" y="38294"/>
                  </a:lnTo>
                  <a:lnTo>
                    <a:pt x="36180" y="38294"/>
                  </a:lnTo>
                  <a:lnTo>
                    <a:pt x="36180" y="18102"/>
                  </a:lnTo>
                  <a:cubicBezTo>
                    <a:pt x="36180" y="13267"/>
                    <a:pt x="34314" y="8725"/>
                    <a:pt x="30896" y="5307"/>
                  </a:cubicBezTo>
                  <a:cubicBezTo>
                    <a:pt x="27478" y="1889"/>
                    <a:pt x="22936" y="1"/>
                    <a:pt x="1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 rot="5400000">
              <a:off x="33823" y="4062600"/>
              <a:ext cx="868231" cy="938505"/>
            </a:xfrm>
            <a:custGeom>
              <a:avLst/>
              <a:gdLst/>
              <a:ahLst/>
              <a:cxnLst/>
              <a:rect l="l" t="t" r="r" b="b"/>
              <a:pathLst>
                <a:path w="34764" h="37574" extrusionOk="0">
                  <a:moveTo>
                    <a:pt x="17382" y="0"/>
                  </a:moveTo>
                  <a:cubicBezTo>
                    <a:pt x="12727" y="0"/>
                    <a:pt x="8365" y="1799"/>
                    <a:pt x="5082" y="5082"/>
                  </a:cubicBezTo>
                  <a:cubicBezTo>
                    <a:pt x="1799" y="8365"/>
                    <a:pt x="0" y="12727"/>
                    <a:pt x="0" y="17382"/>
                  </a:cubicBezTo>
                  <a:lnTo>
                    <a:pt x="0" y="37574"/>
                  </a:lnTo>
                  <a:lnTo>
                    <a:pt x="9354" y="37574"/>
                  </a:lnTo>
                  <a:lnTo>
                    <a:pt x="9354" y="17382"/>
                  </a:lnTo>
                  <a:cubicBezTo>
                    <a:pt x="9354" y="12952"/>
                    <a:pt x="12952" y="9354"/>
                    <a:pt x="17382" y="9354"/>
                  </a:cubicBezTo>
                  <a:cubicBezTo>
                    <a:pt x="21789" y="9354"/>
                    <a:pt x="25387" y="12952"/>
                    <a:pt x="25387" y="17382"/>
                  </a:cubicBezTo>
                  <a:lnTo>
                    <a:pt x="25387" y="37574"/>
                  </a:lnTo>
                  <a:lnTo>
                    <a:pt x="34763" y="37574"/>
                  </a:lnTo>
                  <a:lnTo>
                    <a:pt x="34763" y="17382"/>
                  </a:lnTo>
                  <a:cubicBezTo>
                    <a:pt x="34763" y="12727"/>
                    <a:pt x="32942" y="8365"/>
                    <a:pt x="29659" y="5082"/>
                  </a:cubicBezTo>
                  <a:cubicBezTo>
                    <a:pt x="26376" y="1799"/>
                    <a:pt x="22014" y="0"/>
                    <a:pt x="17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rot="5400000">
              <a:off x="534185" y="4806229"/>
              <a:ext cx="23052" cy="69662"/>
            </a:xfrm>
            <a:custGeom>
              <a:avLst/>
              <a:gdLst/>
              <a:ahLst/>
              <a:cxnLst/>
              <a:rect l="l" t="t" r="r" b="b"/>
              <a:pathLst>
                <a:path w="923" h="2789" extrusionOk="0">
                  <a:moveTo>
                    <a:pt x="540" y="1"/>
                  </a:moveTo>
                  <a:lnTo>
                    <a:pt x="0" y="158"/>
                  </a:lnTo>
                  <a:cubicBezTo>
                    <a:pt x="203" y="1013"/>
                    <a:pt x="337" y="1889"/>
                    <a:pt x="360" y="2789"/>
                  </a:cubicBezTo>
                  <a:lnTo>
                    <a:pt x="922" y="2766"/>
                  </a:lnTo>
                  <a:cubicBezTo>
                    <a:pt x="900" y="1845"/>
                    <a:pt x="765" y="900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rot="5400000">
              <a:off x="426600" y="4811550"/>
              <a:ext cx="14086" cy="67989"/>
            </a:xfrm>
            <a:custGeom>
              <a:avLst/>
              <a:gdLst/>
              <a:ahLst/>
              <a:cxnLst/>
              <a:rect l="l" t="t" r="r" b="b"/>
              <a:pathLst>
                <a:path w="564" h="2722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 rot="5400000">
              <a:off x="628257" y="4773933"/>
              <a:ext cx="44955" cy="66290"/>
            </a:xfrm>
            <a:custGeom>
              <a:avLst/>
              <a:gdLst/>
              <a:ahLst/>
              <a:cxnLst/>
              <a:rect l="l" t="t" r="r" b="b"/>
              <a:pathLst>
                <a:path w="1800" h="2654" extrusionOk="0">
                  <a:moveTo>
                    <a:pt x="472" y="0"/>
                  </a:moveTo>
                  <a:lnTo>
                    <a:pt x="0" y="315"/>
                  </a:lnTo>
                  <a:cubicBezTo>
                    <a:pt x="517" y="1057"/>
                    <a:pt x="945" y="1844"/>
                    <a:pt x="1259" y="2654"/>
                  </a:cubicBezTo>
                  <a:lnTo>
                    <a:pt x="1799" y="2451"/>
                  </a:lnTo>
                  <a:cubicBezTo>
                    <a:pt x="1439" y="1597"/>
                    <a:pt x="1012" y="765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 rot="5400000">
              <a:off x="91008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rot="5400000">
              <a:off x="707466" y="4711016"/>
              <a:ext cx="60115" cy="55625"/>
            </a:xfrm>
            <a:custGeom>
              <a:avLst/>
              <a:gdLst/>
              <a:ahLst/>
              <a:cxnLst/>
              <a:rect l="l" t="t" r="r" b="b"/>
              <a:pathLst>
                <a:path w="2407" h="2227" extrusionOk="0">
                  <a:moveTo>
                    <a:pt x="315" y="1"/>
                  </a:moveTo>
                  <a:lnTo>
                    <a:pt x="1" y="473"/>
                  </a:lnTo>
                  <a:cubicBezTo>
                    <a:pt x="720" y="990"/>
                    <a:pt x="1395" y="1575"/>
                    <a:pt x="1979" y="2227"/>
                  </a:cubicBezTo>
                  <a:lnTo>
                    <a:pt x="2407" y="1845"/>
                  </a:lnTo>
                  <a:cubicBezTo>
                    <a:pt x="1777" y="1170"/>
                    <a:pt x="1080" y="54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rot="5400000">
              <a:off x="202789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 rot="5400000">
              <a:off x="314557" y="4811262"/>
              <a:ext cx="14086" cy="68563"/>
            </a:xfrm>
            <a:custGeom>
              <a:avLst/>
              <a:gdLst/>
              <a:ahLst/>
              <a:cxnLst/>
              <a:rect l="l" t="t" r="r" b="b"/>
              <a:pathLst>
                <a:path w="564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 rot="5400000">
              <a:off x="760534" y="4625932"/>
              <a:ext cx="68531" cy="37641"/>
            </a:xfrm>
            <a:custGeom>
              <a:avLst/>
              <a:gdLst/>
              <a:ahLst/>
              <a:cxnLst/>
              <a:rect l="l" t="t" r="r" b="b"/>
              <a:pathLst>
                <a:path w="2744" h="1507" extrusionOk="0">
                  <a:moveTo>
                    <a:pt x="136" y="0"/>
                  </a:moveTo>
                  <a:lnTo>
                    <a:pt x="1" y="540"/>
                  </a:lnTo>
                  <a:cubicBezTo>
                    <a:pt x="855" y="787"/>
                    <a:pt x="1687" y="1102"/>
                    <a:pt x="2474" y="1507"/>
                  </a:cubicBezTo>
                  <a:lnTo>
                    <a:pt x="2744" y="1012"/>
                  </a:lnTo>
                  <a:cubicBezTo>
                    <a:pt x="1912" y="585"/>
                    <a:pt x="1035" y="247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 rot="5400000">
              <a:off x="543452" y="4185903"/>
              <a:ext cx="25849" cy="69662"/>
            </a:xfrm>
            <a:custGeom>
              <a:avLst/>
              <a:gdLst/>
              <a:ahLst/>
              <a:cxnLst/>
              <a:rect l="l" t="t" r="r" b="b"/>
              <a:pathLst>
                <a:path w="1035" h="2789" extrusionOk="0">
                  <a:moveTo>
                    <a:pt x="473" y="0"/>
                  </a:moveTo>
                  <a:cubicBezTo>
                    <a:pt x="225" y="900"/>
                    <a:pt x="68" y="1822"/>
                    <a:pt x="0" y="2744"/>
                  </a:cubicBezTo>
                  <a:lnTo>
                    <a:pt x="585" y="2789"/>
                  </a:lnTo>
                  <a:cubicBezTo>
                    <a:pt x="630" y="1889"/>
                    <a:pt x="787" y="1012"/>
                    <a:pt x="1035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 rot="5400000">
              <a:off x="781728" y="4527236"/>
              <a:ext cx="69106" cy="16560"/>
            </a:xfrm>
            <a:custGeom>
              <a:avLst/>
              <a:gdLst/>
              <a:ahLst/>
              <a:cxnLst/>
              <a:rect l="l" t="t" r="r" b="b"/>
              <a:pathLst>
                <a:path w="2767" h="663" extrusionOk="0">
                  <a:moveTo>
                    <a:pt x="1162" y="0"/>
                  </a:moveTo>
                  <a:cubicBezTo>
                    <a:pt x="775" y="0"/>
                    <a:pt x="386" y="18"/>
                    <a:pt x="1" y="56"/>
                  </a:cubicBezTo>
                  <a:lnTo>
                    <a:pt x="46" y="618"/>
                  </a:lnTo>
                  <a:cubicBezTo>
                    <a:pt x="412" y="580"/>
                    <a:pt x="782" y="562"/>
                    <a:pt x="1153" y="562"/>
                  </a:cubicBezTo>
                  <a:cubicBezTo>
                    <a:pt x="1670" y="562"/>
                    <a:pt x="2188" y="597"/>
                    <a:pt x="2699" y="663"/>
                  </a:cubicBezTo>
                  <a:lnTo>
                    <a:pt x="2767" y="101"/>
                  </a:lnTo>
                  <a:cubicBezTo>
                    <a:pt x="2243" y="35"/>
                    <a:pt x="1703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 rot="5400000">
              <a:off x="325522" y="4180271"/>
              <a:ext cx="14061" cy="67989"/>
            </a:xfrm>
            <a:custGeom>
              <a:avLst/>
              <a:gdLst/>
              <a:ahLst/>
              <a:cxnLst/>
              <a:rect l="l" t="t" r="r" b="b"/>
              <a:pathLst>
                <a:path w="563" h="2722" extrusionOk="0">
                  <a:moveTo>
                    <a:pt x="1" y="1"/>
                  </a:moveTo>
                  <a:lnTo>
                    <a:pt x="1" y="2722"/>
                  </a:lnTo>
                  <a:lnTo>
                    <a:pt x="563" y="27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 rot="5400000">
              <a:off x="437291" y="4180284"/>
              <a:ext cx="14061" cy="67964"/>
            </a:xfrm>
            <a:custGeom>
              <a:avLst/>
              <a:gdLst/>
              <a:ahLst/>
              <a:cxnLst/>
              <a:rect l="l" t="t" r="r" b="b"/>
              <a:pathLst>
                <a:path w="563" h="2721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 rot="5400000">
              <a:off x="764193" y="4407747"/>
              <a:ext cx="68531" cy="35968"/>
            </a:xfrm>
            <a:custGeom>
              <a:avLst/>
              <a:gdLst/>
              <a:ahLst/>
              <a:cxnLst/>
              <a:rect l="l" t="t" r="r" b="b"/>
              <a:pathLst>
                <a:path w="2744" h="1440" extrusionOk="0">
                  <a:moveTo>
                    <a:pt x="2609" y="1"/>
                  </a:moveTo>
                  <a:cubicBezTo>
                    <a:pt x="1709" y="203"/>
                    <a:pt x="832" y="518"/>
                    <a:pt x="0" y="923"/>
                  </a:cubicBezTo>
                  <a:lnTo>
                    <a:pt x="225" y="1440"/>
                  </a:lnTo>
                  <a:cubicBezTo>
                    <a:pt x="1035" y="1057"/>
                    <a:pt x="1889" y="765"/>
                    <a:pt x="2743" y="563"/>
                  </a:cubicBezTo>
                  <a:lnTo>
                    <a:pt x="2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 rot="5400000">
              <a:off x="636975" y="4225491"/>
              <a:ext cx="46054" cy="65741"/>
            </a:xfrm>
            <a:custGeom>
              <a:avLst/>
              <a:gdLst/>
              <a:ahLst/>
              <a:cxnLst/>
              <a:rect l="l" t="t" r="r" b="b"/>
              <a:pathLst>
                <a:path w="1844" h="2632" extrusionOk="0">
                  <a:moveTo>
                    <a:pt x="1394" y="1"/>
                  </a:moveTo>
                  <a:cubicBezTo>
                    <a:pt x="832" y="743"/>
                    <a:pt x="360" y="1552"/>
                    <a:pt x="0" y="2407"/>
                  </a:cubicBezTo>
                  <a:lnTo>
                    <a:pt x="517" y="2631"/>
                  </a:lnTo>
                  <a:cubicBezTo>
                    <a:pt x="877" y="1822"/>
                    <a:pt x="1327" y="1035"/>
                    <a:pt x="1844" y="33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 rot="5400000">
              <a:off x="713648" y="4302157"/>
              <a:ext cx="61214" cy="54501"/>
            </a:xfrm>
            <a:custGeom>
              <a:avLst/>
              <a:gdLst/>
              <a:ahLst/>
              <a:cxnLst/>
              <a:rect l="l" t="t" r="r" b="b"/>
              <a:pathLst>
                <a:path w="2451" h="2182" extrusionOk="0">
                  <a:moveTo>
                    <a:pt x="2136" y="1"/>
                  </a:moveTo>
                  <a:cubicBezTo>
                    <a:pt x="1372" y="518"/>
                    <a:pt x="652" y="1102"/>
                    <a:pt x="0" y="1777"/>
                  </a:cubicBezTo>
                  <a:lnTo>
                    <a:pt x="405" y="2182"/>
                  </a:lnTo>
                  <a:cubicBezTo>
                    <a:pt x="1034" y="1530"/>
                    <a:pt x="1709" y="967"/>
                    <a:pt x="2451" y="473"/>
                  </a:cubicBezTo>
                  <a:lnTo>
                    <a:pt x="2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 rot="5400000">
              <a:off x="220486" y="4187015"/>
              <a:ext cx="14061" cy="54501"/>
            </a:xfrm>
            <a:custGeom>
              <a:avLst/>
              <a:gdLst/>
              <a:ahLst/>
              <a:cxnLst/>
              <a:rect l="l" t="t" r="r" b="b"/>
              <a:pathLst>
                <a:path w="563" h="2182" extrusionOk="0">
                  <a:moveTo>
                    <a:pt x="1" y="0"/>
                  </a:moveTo>
                  <a:lnTo>
                    <a:pt x="1" y="2182"/>
                  </a:lnTo>
                  <a:lnTo>
                    <a:pt x="563" y="218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 rot="5400000">
              <a:off x="14359" y="4191511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rot="5400000">
              <a:off x="115175" y="4179997"/>
              <a:ext cx="14061" cy="68538"/>
            </a:xfrm>
            <a:custGeom>
              <a:avLst/>
              <a:gdLst/>
              <a:ahLst/>
              <a:cxnLst/>
              <a:rect l="l" t="t" r="r" b="b"/>
              <a:pathLst>
                <a:path w="5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rot="5400000">
              <a:off x="3511" y="4822799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4"/>
          <p:cNvGrpSpPr/>
          <p:nvPr/>
        </p:nvGrpSpPr>
        <p:grpSpPr>
          <a:xfrm flipH="1">
            <a:off x="8638018" y="461368"/>
            <a:ext cx="149017" cy="266131"/>
            <a:chOff x="1721750" y="689975"/>
            <a:chExt cx="106349" cy="189931"/>
          </a:xfrm>
        </p:grpSpPr>
        <p:sp>
          <p:nvSpPr>
            <p:cNvPr id="319" name="Google Shape;319;p4"/>
            <p:cNvSpPr/>
            <p:nvPr/>
          </p:nvSpPr>
          <p:spPr>
            <a:xfrm>
              <a:off x="17271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7970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17319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17946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7408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7474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17462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17432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17432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18023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18023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18011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17277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18137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17217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"/>
          <p:cNvSpPr txBox="1">
            <a:spLocks noGrp="1"/>
          </p:cNvSpPr>
          <p:nvPr>
            <p:ph type="title"/>
          </p:nvPr>
        </p:nvSpPr>
        <p:spPr>
          <a:xfrm>
            <a:off x="713100" y="5404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"/>
          <p:cNvSpPr txBox="1">
            <a:spLocks noGrp="1"/>
          </p:cNvSpPr>
          <p:nvPr>
            <p:ph type="subTitle" idx="1"/>
          </p:nvPr>
        </p:nvSpPr>
        <p:spPr>
          <a:xfrm>
            <a:off x="1252563" y="2714915"/>
            <a:ext cx="29595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337" name="Google Shape;337;p5"/>
          <p:cNvSpPr txBox="1">
            <a:spLocks noGrp="1"/>
          </p:cNvSpPr>
          <p:nvPr>
            <p:ph type="subTitle" idx="2"/>
          </p:nvPr>
        </p:nvSpPr>
        <p:spPr>
          <a:xfrm>
            <a:off x="1252563" y="3149305"/>
            <a:ext cx="29595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5"/>
          <p:cNvSpPr txBox="1">
            <a:spLocks noGrp="1"/>
          </p:cNvSpPr>
          <p:nvPr>
            <p:ph type="subTitle" idx="3"/>
          </p:nvPr>
        </p:nvSpPr>
        <p:spPr>
          <a:xfrm>
            <a:off x="4931938" y="2714915"/>
            <a:ext cx="29595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339" name="Google Shape;339;p5"/>
          <p:cNvSpPr txBox="1">
            <a:spLocks noGrp="1"/>
          </p:cNvSpPr>
          <p:nvPr>
            <p:ph type="subTitle" idx="4"/>
          </p:nvPr>
        </p:nvSpPr>
        <p:spPr>
          <a:xfrm>
            <a:off x="4931938" y="3149305"/>
            <a:ext cx="29595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0" name="Google Shape;340;p5"/>
          <p:cNvGrpSpPr/>
          <p:nvPr/>
        </p:nvGrpSpPr>
        <p:grpSpPr>
          <a:xfrm rot="-5400000">
            <a:off x="-770061" y="3826137"/>
            <a:ext cx="1361814" cy="1325398"/>
            <a:chOff x="-12213" y="4043237"/>
            <a:chExt cx="998837" cy="972127"/>
          </a:xfrm>
        </p:grpSpPr>
        <p:sp>
          <p:nvSpPr>
            <p:cNvPr id="341" name="Google Shape;341;p5"/>
            <p:cNvSpPr/>
            <p:nvPr/>
          </p:nvSpPr>
          <p:spPr>
            <a:xfrm rot="5400000">
              <a:off x="6593" y="4035333"/>
              <a:ext cx="972127" cy="987935"/>
            </a:xfrm>
            <a:custGeom>
              <a:avLst/>
              <a:gdLst/>
              <a:ahLst/>
              <a:cxnLst/>
              <a:rect l="l" t="t" r="r" b="b"/>
              <a:pathLst>
                <a:path w="38924" h="39553" extrusionOk="0">
                  <a:moveTo>
                    <a:pt x="19564" y="0"/>
                  </a:moveTo>
                  <a:cubicBezTo>
                    <a:pt x="14392" y="0"/>
                    <a:pt x="9512" y="2002"/>
                    <a:pt x="5870" y="5667"/>
                  </a:cubicBezTo>
                  <a:cubicBezTo>
                    <a:pt x="3261" y="8275"/>
                    <a:pt x="1080" y="11423"/>
                    <a:pt x="676" y="14998"/>
                  </a:cubicBezTo>
                  <a:cubicBezTo>
                    <a:pt x="1" y="21115"/>
                    <a:pt x="676" y="39553"/>
                    <a:pt x="676" y="39553"/>
                  </a:cubicBezTo>
                  <a:lnTo>
                    <a:pt x="13515" y="39553"/>
                  </a:lnTo>
                  <a:lnTo>
                    <a:pt x="13515" y="19361"/>
                  </a:lnTo>
                  <a:cubicBezTo>
                    <a:pt x="13515" y="16033"/>
                    <a:pt x="16236" y="13335"/>
                    <a:pt x="19564" y="13335"/>
                  </a:cubicBezTo>
                  <a:cubicBezTo>
                    <a:pt x="22892" y="13335"/>
                    <a:pt x="25590" y="16033"/>
                    <a:pt x="25590" y="19361"/>
                  </a:cubicBezTo>
                  <a:lnTo>
                    <a:pt x="25590" y="39553"/>
                  </a:lnTo>
                  <a:lnTo>
                    <a:pt x="38924" y="39553"/>
                  </a:lnTo>
                  <a:lnTo>
                    <a:pt x="38924" y="19361"/>
                  </a:lnTo>
                  <a:cubicBezTo>
                    <a:pt x="38924" y="14189"/>
                    <a:pt x="36923" y="9310"/>
                    <a:pt x="33258" y="5667"/>
                  </a:cubicBezTo>
                  <a:cubicBezTo>
                    <a:pt x="29592" y="2002"/>
                    <a:pt x="24735" y="0"/>
                    <a:pt x="1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 rot="5400000">
              <a:off x="25121" y="4053319"/>
              <a:ext cx="903620" cy="956488"/>
            </a:xfrm>
            <a:custGeom>
              <a:avLst/>
              <a:gdLst/>
              <a:ahLst/>
              <a:cxnLst/>
              <a:rect l="l" t="t" r="r" b="b"/>
              <a:pathLst>
                <a:path w="36181" h="38294" extrusionOk="0">
                  <a:moveTo>
                    <a:pt x="18102" y="1"/>
                  </a:moveTo>
                  <a:cubicBezTo>
                    <a:pt x="13267" y="1"/>
                    <a:pt x="8725" y="1889"/>
                    <a:pt x="5307" y="5307"/>
                  </a:cubicBezTo>
                  <a:cubicBezTo>
                    <a:pt x="1889" y="8725"/>
                    <a:pt x="1" y="13267"/>
                    <a:pt x="1" y="18102"/>
                  </a:cubicBezTo>
                  <a:lnTo>
                    <a:pt x="1" y="38294"/>
                  </a:lnTo>
                  <a:lnTo>
                    <a:pt x="10794" y="38294"/>
                  </a:lnTo>
                  <a:lnTo>
                    <a:pt x="10794" y="18102"/>
                  </a:lnTo>
                  <a:cubicBezTo>
                    <a:pt x="10794" y="14077"/>
                    <a:pt x="14054" y="10794"/>
                    <a:pt x="18102" y="10794"/>
                  </a:cubicBezTo>
                  <a:cubicBezTo>
                    <a:pt x="22127" y="10794"/>
                    <a:pt x="25410" y="14077"/>
                    <a:pt x="25410" y="18102"/>
                  </a:cubicBezTo>
                  <a:lnTo>
                    <a:pt x="25410" y="38294"/>
                  </a:lnTo>
                  <a:lnTo>
                    <a:pt x="36180" y="38294"/>
                  </a:lnTo>
                  <a:lnTo>
                    <a:pt x="36180" y="18102"/>
                  </a:lnTo>
                  <a:cubicBezTo>
                    <a:pt x="36180" y="13267"/>
                    <a:pt x="34314" y="8725"/>
                    <a:pt x="30896" y="5307"/>
                  </a:cubicBezTo>
                  <a:cubicBezTo>
                    <a:pt x="27478" y="1889"/>
                    <a:pt x="22936" y="1"/>
                    <a:pt x="1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 rot="5400000">
              <a:off x="33823" y="4062600"/>
              <a:ext cx="868231" cy="938505"/>
            </a:xfrm>
            <a:custGeom>
              <a:avLst/>
              <a:gdLst/>
              <a:ahLst/>
              <a:cxnLst/>
              <a:rect l="l" t="t" r="r" b="b"/>
              <a:pathLst>
                <a:path w="34764" h="37574" extrusionOk="0">
                  <a:moveTo>
                    <a:pt x="17382" y="0"/>
                  </a:moveTo>
                  <a:cubicBezTo>
                    <a:pt x="12727" y="0"/>
                    <a:pt x="8365" y="1799"/>
                    <a:pt x="5082" y="5082"/>
                  </a:cubicBezTo>
                  <a:cubicBezTo>
                    <a:pt x="1799" y="8365"/>
                    <a:pt x="0" y="12727"/>
                    <a:pt x="0" y="17382"/>
                  </a:cubicBezTo>
                  <a:lnTo>
                    <a:pt x="0" y="37574"/>
                  </a:lnTo>
                  <a:lnTo>
                    <a:pt x="9354" y="37574"/>
                  </a:lnTo>
                  <a:lnTo>
                    <a:pt x="9354" y="17382"/>
                  </a:lnTo>
                  <a:cubicBezTo>
                    <a:pt x="9354" y="12952"/>
                    <a:pt x="12952" y="9354"/>
                    <a:pt x="17382" y="9354"/>
                  </a:cubicBezTo>
                  <a:cubicBezTo>
                    <a:pt x="21789" y="9354"/>
                    <a:pt x="25387" y="12952"/>
                    <a:pt x="25387" y="17382"/>
                  </a:cubicBezTo>
                  <a:lnTo>
                    <a:pt x="25387" y="37574"/>
                  </a:lnTo>
                  <a:lnTo>
                    <a:pt x="34763" y="37574"/>
                  </a:lnTo>
                  <a:lnTo>
                    <a:pt x="34763" y="17382"/>
                  </a:lnTo>
                  <a:cubicBezTo>
                    <a:pt x="34763" y="12727"/>
                    <a:pt x="32942" y="8365"/>
                    <a:pt x="29659" y="5082"/>
                  </a:cubicBezTo>
                  <a:cubicBezTo>
                    <a:pt x="26376" y="1799"/>
                    <a:pt x="22014" y="0"/>
                    <a:pt x="17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 rot="5400000">
              <a:off x="534185" y="4806229"/>
              <a:ext cx="23052" cy="69662"/>
            </a:xfrm>
            <a:custGeom>
              <a:avLst/>
              <a:gdLst/>
              <a:ahLst/>
              <a:cxnLst/>
              <a:rect l="l" t="t" r="r" b="b"/>
              <a:pathLst>
                <a:path w="923" h="2789" extrusionOk="0">
                  <a:moveTo>
                    <a:pt x="540" y="1"/>
                  </a:moveTo>
                  <a:lnTo>
                    <a:pt x="0" y="158"/>
                  </a:lnTo>
                  <a:cubicBezTo>
                    <a:pt x="203" y="1013"/>
                    <a:pt x="337" y="1889"/>
                    <a:pt x="360" y="2789"/>
                  </a:cubicBezTo>
                  <a:lnTo>
                    <a:pt x="922" y="2766"/>
                  </a:lnTo>
                  <a:cubicBezTo>
                    <a:pt x="900" y="1845"/>
                    <a:pt x="765" y="900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 rot="5400000">
              <a:off x="426600" y="4811550"/>
              <a:ext cx="14086" cy="67989"/>
            </a:xfrm>
            <a:custGeom>
              <a:avLst/>
              <a:gdLst/>
              <a:ahLst/>
              <a:cxnLst/>
              <a:rect l="l" t="t" r="r" b="b"/>
              <a:pathLst>
                <a:path w="564" h="2722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 rot="5400000">
              <a:off x="628257" y="4773933"/>
              <a:ext cx="44955" cy="66290"/>
            </a:xfrm>
            <a:custGeom>
              <a:avLst/>
              <a:gdLst/>
              <a:ahLst/>
              <a:cxnLst/>
              <a:rect l="l" t="t" r="r" b="b"/>
              <a:pathLst>
                <a:path w="1800" h="2654" extrusionOk="0">
                  <a:moveTo>
                    <a:pt x="472" y="0"/>
                  </a:moveTo>
                  <a:lnTo>
                    <a:pt x="0" y="315"/>
                  </a:lnTo>
                  <a:cubicBezTo>
                    <a:pt x="517" y="1057"/>
                    <a:pt x="945" y="1844"/>
                    <a:pt x="1259" y="2654"/>
                  </a:cubicBezTo>
                  <a:lnTo>
                    <a:pt x="1799" y="2451"/>
                  </a:lnTo>
                  <a:cubicBezTo>
                    <a:pt x="1439" y="1597"/>
                    <a:pt x="1012" y="765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 rot="5400000">
              <a:off x="91008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 rot="5400000">
              <a:off x="707466" y="4711016"/>
              <a:ext cx="60115" cy="55625"/>
            </a:xfrm>
            <a:custGeom>
              <a:avLst/>
              <a:gdLst/>
              <a:ahLst/>
              <a:cxnLst/>
              <a:rect l="l" t="t" r="r" b="b"/>
              <a:pathLst>
                <a:path w="2407" h="2227" extrusionOk="0">
                  <a:moveTo>
                    <a:pt x="315" y="1"/>
                  </a:moveTo>
                  <a:lnTo>
                    <a:pt x="1" y="473"/>
                  </a:lnTo>
                  <a:cubicBezTo>
                    <a:pt x="720" y="990"/>
                    <a:pt x="1395" y="1575"/>
                    <a:pt x="1979" y="2227"/>
                  </a:cubicBezTo>
                  <a:lnTo>
                    <a:pt x="2407" y="1845"/>
                  </a:lnTo>
                  <a:cubicBezTo>
                    <a:pt x="1777" y="1170"/>
                    <a:pt x="1080" y="54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 rot="5400000">
              <a:off x="202789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 rot="5400000">
              <a:off x="314557" y="4811262"/>
              <a:ext cx="14086" cy="68563"/>
            </a:xfrm>
            <a:custGeom>
              <a:avLst/>
              <a:gdLst/>
              <a:ahLst/>
              <a:cxnLst/>
              <a:rect l="l" t="t" r="r" b="b"/>
              <a:pathLst>
                <a:path w="564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 rot="5400000">
              <a:off x="760534" y="4625932"/>
              <a:ext cx="68531" cy="37641"/>
            </a:xfrm>
            <a:custGeom>
              <a:avLst/>
              <a:gdLst/>
              <a:ahLst/>
              <a:cxnLst/>
              <a:rect l="l" t="t" r="r" b="b"/>
              <a:pathLst>
                <a:path w="2744" h="1507" extrusionOk="0">
                  <a:moveTo>
                    <a:pt x="136" y="0"/>
                  </a:moveTo>
                  <a:lnTo>
                    <a:pt x="1" y="540"/>
                  </a:lnTo>
                  <a:cubicBezTo>
                    <a:pt x="855" y="787"/>
                    <a:pt x="1687" y="1102"/>
                    <a:pt x="2474" y="1507"/>
                  </a:cubicBezTo>
                  <a:lnTo>
                    <a:pt x="2744" y="1012"/>
                  </a:lnTo>
                  <a:cubicBezTo>
                    <a:pt x="1912" y="585"/>
                    <a:pt x="1035" y="247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 rot="5400000">
              <a:off x="543452" y="4185903"/>
              <a:ext cx="25849" cy="69662"/>
            </a:xfrm>
            <a:custGeom>
              <a:avLst/>
              <a:gdLst/>
              <a:ahLst/>
              <a:cxnLst/>
              <a:rect l="l" t="t" r="r" b="b"/>
              <a:pathLst>
                <a:path w="1035" h="2789" extrusionOk="0">
                  <a:moveTo>
                    <a:pt x="473" y="0"/>
                  </a:moveTo>
                  <a:cubicBezTo>
                    <a:pt x="225" y="900"/>
                    <a:pt x="68" y="1822"/>
                    <a:pt x="0" y="2744"/>
                  </a:cubicBezTo>
                  <a:lnTo>
                    <a:pt x="585" y="2789"/>
                  </a:lnTo>
                  <a:cubicBezTo>
                    <a:pt x="630" y="1889"/>
                    <a:pt x="787" y="1012"/>
                    <a:pt x="1035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 rot="5400000">
              <a:off x="781728" y="4527236"/>
              <a:ext cx="69106" cy="16560"/>
            </a:xfrm>
            <a:custGeom>
              <a:avLst/>
              <a:gdLst/>
              <a:ahLst/>
              <a:cxnLst/>
              <a:rect l="l" t="t" r="r" b="b"/>
              <a:pathLst>
                <a:path w="2767" h="663" extrusionOk="0">
                  <a:moveTo>
                    <a:pt x="1162" y="0"/>
                  </a:moveTo>
                  <a:cubicBezTo>
                    <a:pt x="775" y="0"/>
                    <a:pt x="386" y="18"/>
                    <a:pt x="1" y="56"/>
                  </a:cubicBezTo>
                  <a:lnTo>
                    <a:pt x="46" y="618"/>
                  </a:lnTo>
                  <a:cubicBezTo>
                    <a:pt x="412" y="580"/>
                    <a:pt x="782" y="562"/>
                    <a:pt x="1153" y="562"/>
                  </a:cubicBezTo>
                  <a:cubicBezTo>
                    <a:pt x="1670" y="562"/>
                    <a:pt x="2188" y="597"/>
                    <a:pt x="2699" y="663"/>
                  </a:cubicBezTo>
                  <a:lnTo>
                    <a:pt x="2767" y="101"/>
                  </a:lnTo>
                  <a:cubicBezTo>
                    <a:pt x="2243" y="35"/>
                    <a:pt x="1703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 rot="5400000">
              <a:off x="325522" y="4180271"/>
              <a:ext cx="14061" cy="67989"/>
            </a:xfrm>
            <a:custGeom>
              <a:avLst/>
              <a:gdLst/>
              <a:ahLst/>
              <a:cxnLst/>
              <a:rect l="l" t="t" r="r" b="b"/>
              <a:pathLst>
                <a:path w="563" h="2722" extrusionOk="0">
                  <a:moveTo>
                    <a:pt x="1" y="1"/>
                  </a:moveTo>
                  <a:lnTo>
                    <a:pt x="1" y="2722"/>
                  </a:lnTo>
                  <a:lnTo>
                    <a:pt x="563" y="27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 rot="5400000">
              <a:off x="437291" y="4180284"/>
              <a:ext cx="14061" cy="67964"/>
            </a:xfrm>
            <a:custGeom>
              <a:avLst/>
              <a:gdLst/>
              <a:ahLst/>
              <a:cxnLst/>
              <a:rect l="l" t="t" r="r" b="b"/>
              <a:pathLst>
                <a:path w="563" h="2721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 rot="5400000">
              <a:off x="764193" y="4407747"/>
              <a:ext cx="68531" cy="35968"/>
            </a:xfrm>
            <a:custGeom>
              <a:avLst/>
              <a:gdLst/>
              <a:ahLst/>
              <a:cxnLst/>
              <a:rect l="l" t="t" r="r" b="b"/>
              <a:pathLst>
                <a:path w="2744" h="1440" extrusionOk="0">
                  <a:moveTo>
                    <a:pt x="2609" y="1"/>
                  </a:moveTo>
                  <a:cubicBezTo>
                    <a:pt x="1709" y="203"/>
                    <a:pt x="832" y="518"/>
                    <a:pt x="0" y="923"/>
                  </a:cubicBezTo>
                  <a:lnTo>
                    <a:pt x="225" y="1440"/>
                  </a:lnTo>
                  <a:cubicBezTo>
                    <a:pt x="1035" y="1057"/>
                    <a:pt x="1889" y="765"/>
                    <a:pt x="2743" y="563"/>
                  </a:cubicBezTo>
                  <a:lnTo>
                    <a:pt x="2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 rot="5400000">
              <a:off x="636975" y="4225491"/>
              <a:ext cx="46054" cy="65741"/>
            </a:xfrm>
            <a:custGeom>
              <a:avLst/>
              <a:gdLst/>
              <a:ahLst/>
              <a:cxnLst/>
              <a:rect l="l" t="t" r="r" b="b"/>
              <a:pathLst>
                <a:path w="1844" h="2632" extrusionOk="0">
                  <a:moveTo>
                    <a:pt x="1394" y="1"/>
                  </a:moveTo>
                  <a:cubicBezTo>
                    <a:pt x="832" y="743"/>
                    <a:pt x="360" y="1552"/>
                    <a:pt x="0" y="2407"/>
                  </a:cubicBezTo>
                  <a:lnTo>
                    <a:pt x="517" y="2631"/>
                  </a:lnTo>
                  <a:cubicBezTo>
                    <a:pt x="877" y="1822"/>
                    <a:pt x="1327" y="1035"/>
                    <a:pt x="1844" y="33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 rot="5400000">
              <a:off x="713648" y="4302157"/>
              <a:ext cx="61214" cy="54501"/>
            </a:xfrm>
            <a:custGeom>
              <a:avLst/>
              <a:gdLst/>
              <a:ahLst/>
              <a:cxnLst/>
              <a:rect l="l" t="t" r="r" b="b"/>
              <a:pathLst>
                <a:path w="2451" h="2182" extrusionOk="0">
                  <a:moveTo>
                    <a:pt x="2136" y="1"/>
                  </a:moveTo>
                  <a:cubicBezTo>
                    <a:pt x="1372" y="518"/>
                    <a:pt x="652" y="1102"/>
                    <a:pt x="0" y="1777"/>
                  </a:cubicBezTo>
                  <a:lnTo>
                    <a:pt x="405" y="2182"/>
                  </a:lnTo>
                  <a:cubicBezTo>
                    <a:pt x="1034" y="1530"/>
                    <a:pt x="1709" y="967"/>
                    <a:pt x="2451" y="473"/>
                  </a:cubicBezTo>
                  <a:lnTo>
                    <a:pt x="2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 rot="5400000">
              <a:off x="220486" y="4187015"/>
              <a:ext cx="14061" cy="54501"/>
            </a:xfrm>
            <a:custGeom>
              <a:avLst/>
              <a:gdLst/>
              <a:ahLst/>
              <a:cxnLst/>
              <a:rect l="l" t="t" r="r" b="b"/>
              <a:pathLst>
                <a:path w="563" h="2182" extrusionOk="0">
                  <a:moveTo>
                    <a:pt x="1" y="0"/>
                  </a:moveTo>
                  <a:lnTo>
                    <a:pt x="1" y="2182"/>
                  </a:lnTo>
                  <a:lnTo>
                    <a:pt x="563" y="218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 rot="5400000">
              <a:off x="14359" y="4191511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 rot="5400000">
              <a:off x="115175" y="4179997"/>
              <a:ext cx="14061" cy="68538"/>
            </a:xfrm>
            <a:custGeom>
              <a:avLst/>
              <a:gdLst/>
              <a:ahLst/>
              <a:cxnLst/>
              <a:rect l="l" t="t" r="r" b="b"/>
              <a:pathLst>
                <a:path w="5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 rot="5400000">
              <a:off x="3511" y="4822799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5"/>
          <p:cNvGrpSpPr/>
          <p:nvPr/>
        </p:nvGrpSpPr>
        <p:grpSpPr>
          <a:xfrm>
            <a:off x="352664" y="4443672"/>
            <a:ext cx="149017" cy="266131"/>
            <a:chOff x="1849150" y="689975"/>
            <a:chExt cx="106349" cy="189931"/>
          </a:xfrm>
        </p:grpSpPr>
        <p:sp>
          <p:nvSpPr>
            <p:cNvPr id="364" name="Google Shape;364;p5"/>
            <p:cNvSpPr/>
            <p:nvPr/>
          </p:nvSpPr>
          <p:spPr>
            <a:xfrm>
              <a:off x="18545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9244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18593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9220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8682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18748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18736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18706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18706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19297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19297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19285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8551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9411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18491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5"/>
          <p:cNvGrpSpPr/>
          <p:nvPr/>
        </p:nvGrpSpPr>
        <p:grpSpPr>
          <a:xfrm rot="10800000" flipH="1">
            <a:off x="8555700" y="-1724753"/>
            <a:ext cx="467125" cy="7236497"/>
            <a:chOff x="1215275" y="-363728"/>
            <a:chExt cx="467125" cy="7236497"/>
          </a:xfrm>
        </p:grpSpPr>
        <p:sp>
          <p:nvSpPr>
            <p:cNvPr id="380" name="Google Shape;380;p5"/>
            <p:cNvSpPr/>
            <p:nvPr/>
          </p:nvSpPr>
          <p:spPr>
            <a:xfrm>
              <a:off x="1215275" y="-8355"/>
              <a:ext cx="467125" cy="5174831"/>
            </a:xfrm>
            <a:custGeom>
              <a:avLst/>
              <a:gdLst/>
              <a:ahLst/>
              <a:cxnLst/>
              <a:rect l="l" t="t" r="r" b="b"/>
              <a:pathLst>
                <a:path w="13335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13335" y="71056"/>
                  </a:lnTo>
                  <a:lnTo>
                    <a:pt x="1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1260183" y="-8355"/>
              <a:ext cx="377343" cy="5174831"/>
            </a:xfrm>
            <a:custGeom>
              <a:avLst/>
              <a:gdLst/>
              <a:ahLst/>
              <a:cxnLst/>
              <a:rect l="l" t="t" r="r" b="b"/>
              <a:pathLst>
                <a:path w="10772" h="71056" extrusionOk="0">
                  <a:moveTo>
                    <a:pt x="0" y="1"/>
                  </a:moveTo>
                  <a:lnTo>
                    <a:pt x="0" y="71056"/>
                  </a:lnTo>
                  <a:lnTo>
                    <a:pt x="10771" y="71056"/>
                  </a:lnTo>
                  <a:lnTo>
                    <a:pt x="10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1284599" y="-8355"/>
              <a:ext cx="328511" cy="5174831"/>
            </a:xfrm>
            <a:custGeom>
              <a:avLst/>
              <a:gdLst/>
              <a:ahLst/>
              <a:cxnLst/>
              <a:rect l="l" t="t" r="r" b="b"/>
              <a:pathLst>
                <a:path w="9378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9377" y="71056"/>
                  </a:lnTo>
                  <a:lnTo>
                    <a:pt x="93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1443726" y="1958341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1443726" y="-36372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1443726" y="4444311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1443726" y="212224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443726" y="46113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5"/>
          <p:cNvGrpSpPr/>
          <p:nvPr/>
        </p:nvGrpSpPr>
        <p:grpSpPr>
          <a:xfrm rot="10800000" flipH="1">
            <a:off x="8622620" y="4500887"/>
            <a:ext cx="149017" cy="266131"/>
            <a:chOff x="1594350" y="689975"/>
            <a:chExt cx="106349" cy="189931"/>
          </a:xfrm>
        </p:grpSpPr>
        <p:sp>
          <p:nvSpPr>
            <p:cNvPr id="389" name="Google Shape;389;p5"/>
            <p:cNvSpPr/>
            <p:nvPr/>
          </p:nvSpPr>
          <p:spPr>
            <a:xfrm>
              <a:off x="15997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6696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045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16672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16134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16200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16188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16158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16158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16749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6749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16737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16003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16863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15943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5"/>
          <p:cNvGrpSpPr/>
          <p:nvPr/>
        </p:nvGrpSpPr>
        <p:grpSpPr>
          <a:xfrm flipH="1">
            <a:off x="8806525" y="817485"/>
            <a:ext cx="149017" cy="266131"/>
            <a:chOff x="1721750" y="689975"/>
            <a:chExt cx="106349" cy="189931"/>
          </a:xfrm>
        </p:grpSpPr>
        <p:sp>
          <p:nvSpPr>
            <p:cNvPr id="405" name="Google Shape;405;p5"/>
            <p:cNvSpPr/>
            <p:nvPr/>
          </p:nvSpPr>
          <p:spPr>
            <a:xfrm>
              <a:off x="17271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17970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17319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17946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17408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17474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17462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17432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17432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8023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8023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18011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17277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18137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17217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5"/>
          <p:cNvGrpSpPr/>
          <p:nvPr/>
        </p:nvGrpSpPr>
        <p:grpSpPr>
          <a:xfrm flipH="1">
            <a:off x="8806525" y="3171764"/>
            <a:ext cx="149017" cy="266131"/>
            <a:chOff x="1972975" y="689975"/>
            <a:chExt cx="106349" cy="189931"/>
          </a:xfrm>
        </p:grpSpPr>
        <p:sp>
          <p:nvSpPr>
            <p:cNvPr id="421" name="Google Shape;421;p5"/>
            <p:cNvSpPr/>
            <p:nvPr/>
          </p:nvSpPr>
          <p:spPr>
            <a:xfrm>
              <a:off x="1978367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2048249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1983148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2045858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1992099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1998659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1997464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1994489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1994489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2053614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2053614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2052419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1978951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2064956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1972975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5"/>
          <p:cNvGrpSpPr/>
          <p:nvPr/>
        </p:nvGrpSpPr>
        <p:grpSpPr>
          <a:xfrm rot="10800000" flipH="1">
            <a:off x="8622620" y="1931962"/>
            <a:ext cx="149017" cy="266131"/>
            <a:chOff x="1594350" y="689975"/>
            <a:chExt cx="106349" cy="189931"/>
          </a:xfrm>
        </p:grpSpPr>
        <p:sp>
          <p:nvSpPr>
            <p:cNvPr id="437" name="Google Shape;437;p5"/>
            <p:cNvSpPr/>
            <p:nvPr/>
          </p:nvSpPr>
          <p:spPr>
            <a:xfrm>
              <a:off x="15997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16696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16045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16672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6134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6200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6188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6158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6158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6749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16749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16737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16003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16863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15943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"/>
          <p:cNvSpPr txBox="1">
            <a:spLocks noGrp="1"/>
          </p:cNvSpPr>
          <p:nvPr>
            <p:ph type="title"/>
          </p:nvPr>
        </p:nvSpPr>
        <p:spPr>
          <a:xfrm>
            <a:off x="1388100" y="1428600"/>
            <a:ext cx="6367800" cy="22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73" name="Google Shape;673;p8"/>
          <p:cNvGrpSpPr/>
          <p:nvPr/>
        </p:nvGrpSpPr>
        <p:grpSpPr>
          <a:xfrm>
            <a:off x="-355367" y="305850"/>
            <a:ext cx="9725589" cy="467125"/>
            <a:chOff x="-355367" y="305850"/>
            <a:chExt cx="9725589" cy="467125"/>
          </a:xfrm>
        </p:grpSpPr>
        <p:sp>
          <p:nvSpPr>
            <p:cNvPr id="674" name="Google Shape;674;p8"/>
            <p:cNvSpPr/>
            <p:nvPr/>
          </p:nvSpPr>
          <p:spPr>
            <a:xfrm rot="-5400000">
              <a:off x="4338447" y="-4032597"/>
              <a:ext cx="467125" cy="9144019"/>
            </a:xfrm>
            <a:custGeom>
              <a:avLst/>
              <a:gdLst/>
              <a:ahLst/>
              <a:cxnLst/>
              <a:rect l="l" t="t" r="r" b="b"/>
              <a:pathLst>
                <a:path w="13335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13335" y="71056"/>
                  </a:lnTo>
                  <a:lnTo>
                    <a:pt x="1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 rot="-5400000">
              <a:off x="4383338" y="-4032615"/>
              <a:ext cx="377343" cy="9144019"/>
            </a:xfrm>
            <a:custGeom>
              <a:avLst/>
              <a:gdLst/>
              <a:ahLst/>
              <a:cxnLst/>
              <a:rect l="l" t="t" r="r" b="b"/>
              <a:pathLst>
                <a:path w="10772" h="71056" extrusionOk="0">
                  <a:moveTo>
                    <a:pt x="0" y="1"/>
                  </a:moveTo>
                  <a:lnTo>
                    <a:pt x="0" y="71056"/>
                  </a:lnTo>
                  <a:lnTo>
                    <a:pt x="10771" y="71056"/>
                  </a:lnTo>
                  <a:lnTo>
                    <a:pt x="10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 rot="-5400000">
              <a:off x="4407754" y="-4032615"/>
              <a:ext cx="328511" cy="9144019"/>
            </a:xfrm>
            <a:custGeom>
              <a:avLst/>
              <a:gdLst/>
              <a:ahLst/>
              <a:cxnLst/>
              <a:rect l="l" t="t" r="r" b="b"/>
              <a:pathLst>
                <a:path w="9378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9377" y="71056"/>
                  </a:lnTo>
                  <a:lnTo>
                    <a:pt x="93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 rot="-5400000">
              <a:off x="1991118" y="5003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 rot="-5400000">
              <a:off x="765488" y="-59606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 rot="-5400000">
              <a:off x="4477088" y="5003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 rot="-5400000">
              <a:off x="3251458" y="-59606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 rot="-5400000">
              <a:off x="6966184" y="5003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 rot="-5400000">
              <a:off x="5740554" y="-59606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 rot="-5400000">
              <a:off x="8229646" y="-59606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8"/>
          <p:cNvGrpSpPr/>
          <p:nvPr/>
        </p:nvGrpSpPr>
        <p:grpSpPr>
          <a:xfrm rot="-5400000">
            <a:off x="7059520" y="491505"/>
            <a:ext cx="149017" cy="266131"/>
            <a:chOff x="1594350" y="689975"/>
            <a:chExt cx="106349" cy="189931"/>
          </a:xfrm>
        </p:grpSpPr>
        <p:sp>
          <p:nvSpPr>
            <p:cNvPr id="685" name="Google Shape;685;p8"/>
            <p:cNvSpPr/>
            <p:nvPr/>
          </p:nvSpPr>
          <p:spPr>
            <a:xfrm>
              <a:off x="15997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16696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16045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16672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16134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16200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16188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16158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16158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16749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16749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16737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16003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6863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15943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8"/>
          <p:cNvGrpSpPr/>
          <p:nvPr/>
        </p:nvGrpSpPr>
        <p:grpSpPr>
          <a:xfrm rot="5400000">
            <a:off x="5040721" y="321016"/>
            <a:ext cx="149017" cy="266131"/>
            <a:chOff x="1721750" y="689975"/>
            <a:chExt cx="106349" cy="189931"/>
          </a:xfrm>
        </p:grpSpPr>
        <p:sp>
          <p:nvSpPr>
            <p:cNvPr id="701" name="Google Shape;701;p8"/>
            <p:cNvSpPr/>
            <p:nvPr/>
          </p:nvSpPr>
          <p:spPr>
            <a:xfrm>
              <a:off x="17271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17970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17319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17946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17408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17474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17462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17432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17432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18023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18023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18011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17277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18137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17217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8"/>
          <p:cNvGrpSpPr/>
          <p:nvPr/>
        </p:nvGrpSpPr>
        <p:grpSpPr>
          <a:xfrm rot="5400000">
            <a:off x="2666593" y="321016"/>
            <a:ext cx="149017" cy="266131"/>
            <a:chOff x="1972975" y="689975"/>
            <a:chExt cx="106349" cy="189931"/>
          </a:xfrm>
        </p:grpSpPr>
        <p:sp>
          <p:nvSpPr>
            <p:cNvPr id="717" name="Google Shape;717;p8"/>
            <p:cNvSpPr/>
            <p:nvPr/>
          </p:nvSpPr>
          <p:spPr>
            <a:xfrm>
              <a:off x="1978367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2048249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983148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2045858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1992099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1998659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1997464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1994489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994489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2053614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2053614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2052419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1978951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2064956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1972975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8"/>
          <p:cNvGrpSpPr/>
          <p:nvPr/>
        </p:nvGrpSpPr>
        <p:grpSpPr>
          <a:xfrm>
            <a:off x="-355354" y="4370450"/>
            <a:ext cx="9725589" cy="467125"/>
            <a:chOff x="-355354" y="4370450"/>
            <a:chExt cx="9725589" cy="467125"/>
          </a:xfrm>
        </p:grpSpPr>
        <p:sp>
          <p:nvSpPr>
            <p:cNvPr id="733" name="Google Shape;733;p8"/>
            <p:cNvSpPr/>
            <p:nvPr/>
          </p:nvSpPr>
          <p:spPr>
            <a:xfrm rot="-5400000">
              <a:off x="4338520" y="32003"/>
              <a:ext cx="467125" cy="9144019"/>
            </a:xfrm>
            <a:custGeom>
              <a:avLst/>
              <a:gdLst/>
              <a:ahLst/>
              <a:cxnLst/>
              <a:rect l="l" t="t" r="r" b="b"/>
              <a:pathLst>
                <a:path w="13335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13335" y="71056"/>
                  </a:lnTo>
                  <a:lnTo>
                    <a:pt x="1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 rot="-5400000">
              <a:off x="4383411" y="31985"/>
              <a:ext cx="377343" cy="9144019"/>
            </a:xfrm>
            <a:custGeom>
              <a:avLst/>
              <a:gdLst/>
              <a:ahLst/>
              <a:cxnLst/>
              <a:rect l="l" t="t" r="r" b="b"/>
              <a:pathLst>
                <a:path w="10772" h="71056" extrusionOk="0">
                  <a:moveTo>
                    <a:pt x="0" y="1"/>
                  </a:moveTo>
                  <a:lnTo>
                    <a:pt x="0" y="71056"/>
                  </a:lnTo>
                  <a:lnTo>
                    <a:pt x="10771" y="71056"/>
                  </a:lnTo>
                  <a:lnTo>
                    <a:pt x="10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 rot="-5400000">
              <a:off x="4407827" y="31985"/>
              <a:ext cx="328511" cy="9144019"/>
            </a:xfrm>
            <a:custGeom>
              <a:avLst/>
              <a:gdLst/>
              <a:ahLst/>
              <a:cxnLst/>
              <a:rect l="l" t="t" r="r" b="b"/>
              <a:pathLst>
                <a:path w="9378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9377" y="71056"/>
                  </a:lnTo>
                  <a:lnTo>
                    <a:pt x="93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 rot="-5400000">
              <a:off x="1991130" y="45649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 rot="-5400000">
              <a:off x="765501" y="34685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 rot="-5400000">
              <a:off x="4477100" y="45649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 rot="-5400000">
              <a:off x="3251471" y="34685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 rot="-5400000">
              <a:off x="6966196" y="4564977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 rot="-5400000">
              <a:off x="5740566" y="34685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 rot="-5400000">
              <a:off x="8229658" y="34685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8"/>
          <p:cNvGrpSpPr/>
          <p:nvPr/>
        </p:nvGrpSpPr>
        <p:grpSpPr>
          <a:xfrm rot="-5400000">
            <a:off x="1907020" y="4383528"/>
            <a:ext cx="149017" cy="266131"/>
            <a:chOff x="1594350" y="689975"/>
            <a:chExt cx="106349" cy="189931"/>
          </a:xfrm>
        </p:grpSpPr>
        <p:sp>
          <p:nvSpPr>
            <p:cNvPr id="744" name="Google Shape;744;p8"/>
            <p:cNvSpPr/>
            <p:nvPr/>
          </p:nvSpPr>
          <p:spPr>
            <a:xfrm>
              <a:off x="15997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16696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16045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16672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16134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16200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16188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16158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16158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16749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16749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16737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16003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16863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15943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8"/>
          <p:cNvGrpSpPr/>
          <p:nvPr/>
        </p:nvGrpSpPr>
        <p:grpSpPr>
          <a:xfrm rot="5400000" flipH="1">
            <a:off x="5053811" y="4555884"/>
            <a:ext cx="149017" cy="266131"/>
            <a:chOff x="1849150" y="689975"/>
            <a:chExt cx="106349" cy="189931"/>
          </a:xfrm>
        </p:grpSpPr>
        <p:sp>
          <p:nvSpPr>
            <p:cNvPr id="760" name="Google Shape;760;p8"/>
            <p:cNvSpPr/>
            <p:nvPr/>
          </p:nvSpPr>
          <p:spPr>
            <a:xfrm>
              <a:off x="18545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19244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18593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19220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18682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18748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18736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18706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18706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19297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19297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19285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18551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19411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18491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8" name="Google Shape;898;p10"/>
          <p:cNvSpPr txBox="1">
            <a:spLocks noGrp="1"/>
          </p:cNvSpPr>
          <p:nvPr>
            <p:ph type="body" idx="1"/>
          </p:nvPr>
        </p:nvSpPr>
        <p:spPr>
          <a:xfrm>
            <a:off x="713100" y="3998900"/>
            <a:ext cx="7717800" cy="605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2">
    <p:bg>
      <p:bgPr>
        <a:solidFill>
          <a:schemeClr val="accent2"/>
        </a:solidFill>
        <a:effectLst/>
      </p:bgPr>
    </p:bg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9"/>
          <p:cNvSpPr txBox="1">
            <a:spLocks noGrp="1"/>
          </p:cNvSpPr>
          <p:nvPr>
            <p:ph type="title"/>
          </p:nvPr>
        </p:nvSpPr>
        <p:spPr>
          <a:xfrm>
            <a:off x="713100" y="5404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9" name="Google Shape;1609;p19"/>
          <p:cNvSpPr txBox="1">
            <a:spLocks noGrp="1"/>
          </p:cNvSpPr>
          <p:nvPr>
            <p:ph type="subTitle" idx="1"/>
          </p:nvPr>
        </p:nvSpPr>
        <p:spPr>
          <a:xfrm>
            <a:off x="1652775" y="1528330"/>
            <a:ext cx="27843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10" name="Google Shape;1610;p19"/>
          <p:cNvSpPr txBox="1">
            <a:spLocks noGrp="1"/>
          </p:cNvSpPr>
          <p:nvPr>
            <p:ph type="subTitle" idx="2"/>
          </p:nvPr>
        </p:nvSpPr>
        <p:spPr>
          <a:xfrm>
            <a:off x="1652775" y="1921949"/>
            <a:ext cx="2784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19"/>
          <p:cNvSpPr txBox="1">
            <a:spLocks noGrp="1"/>
          </p:cNvSpPr>
          <p:nvPr>
            <p:ph type="subTitle" idx="3"/>
          </p:nvPr>
        </p:nvSpPr>
        <p:spPr>
          <a:xfrm>
            <a:off x="4706925" y="1528330"/>
            <a:ext cx="27843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12" name="Google Shape;1612;p19"/>
          <p:cNvSpPr txBox="1">
            <a:spLocks noGrp="1"/>
          </p:cNvSpPr>
          <p:nvPr>
            <p:ph type="subTitle" idx="4"/>
          </p:nvPr>
        </p:nvSpPr>
        <p:spPr>
          <a:xfrm>
            <a:off x="4706925" y="1921950"/>
            <a:ext cx="2784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19"/>
          <p:cNvSpPr txBox="1">
            <a:spLocks noGrp="1"/>
          </p:cNvSpPr>
          <p:nvPr>
            <p:ph type="subTitle" idx="5"/>
          </p:nvPr>
        </p:nvSpPr>
        <p:spPr>
          <a:xfrm>
            <a:off x="1652775" y="3106110"/>
            <a:ext cx="27843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14" name="Google Shape;1614;p19"/>
          <p:cNvSpPr txBox="1">
            <a:spLocks noGrp="1"/>
          </p:cNvSpPr>
          <p:nvPr>
            <p:ph type="subTitle" idx="6"/>
          </p:nvPr>
        </p:nvSpPr>
        <p:spPr>
          <a:xfrm>
            <a:off x="1652775" y="3499729"/>
            <a:ext cx="2784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19"/>
          <p:cNvSpPr txBox="1">
            <a:spLocks noGrp="1"/>
          </p:cNvSpPr>
          <p:nvPr>
            <p:ph type="subTitle" idx="7"/>
          </p:nvPr>
        </p:nvSpPr>
        <p:spPr>
          <a:xfrm>
            <a:off x="4706925" y="3106110"/>
            <a:ext cx="27843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616" name="Google Shape;1616;p19"/>
          <p:cNvSpPr txBox="1">
            <a:spLocks noGrp="1"/>
          </p:cNvSpPr>
          <p:nvPr>
            <p:ph type="subTitle" idx="8"/>
          </p:nvPr>
        </p:nvSpPr>
        <p:spPr>
          <a:xfrm>
            <a:off x="4706925" y="3499730"/>
            <a:ext cx="2784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7" name="Google Shape;1617;p19"/>
          <p:cNvGrpSpPr/>
          <p:nvPr/>
        </p:nvGrpSpPr>
        <p:grpSpPr>
          <a:xfrm rot="5400000">
            <a:off x="-763131" y="-26296"/>
            <a:ext cx="1361814" cy="1325398"/>
            <a:chOff x="-12213" y="4043237"/>
            <a:chExt cx="998837" cy="972127"/>
          </a:xfrm>
        </p:grpSpPr>
        <p:sp>
          <p:nvSpPr>
            <p:cNvPr id="1618" name="Google Shape;1618;p19"/>
            <p:cNvSpPr/>
            <p:nvPr/>
          </p:nvSpPr>
          <p:spPr>
            <a:xfrm rot="5400000">
              <a:off x="6593" y="4035333"/>
              <a:ext cx="972127" cy="987935"/>
            </a:xfrm>
            <a:custGeom>
              <a:avLst/>
              <a:gdLst/>
              <a:ahLst/>
              <a:cxnLst/>
              <a:rect l="l" t="t" r="r" b="b"/>
              <a:pathLst>
                <a:path w="38924" h="39553" extrusionOk="0">
                  <a:moveTo>
                    <a:pt x="19564" y="0"/>
                  </a:moveTo>
                  <a:cubicBezTo>
                    <a:pt x="14392" y="0"/>
                    <a:pt x="9512" y="2002"/>
                    <a:pt x="5870" y="5667"/>
                  </a:cubicBezTo>
                  <a:cubicBezTo>
                    <a:pt x="3261" y="8275"/>
                    <a:pt x="1080" y="11423"/>
                    <a:pt x="676" y="14998"/>
                  </a:cubicBezTo>
                  <a:cubicBezTo>
                    <a:pt x="1" y="21115"/>
                    <a:pt x="676" y="39553"/>
                    <a:pt x="676" y="39553"/>
                  </a:cubicBezTo>
                  <a:lnTo>
                    <a:pt x="13515" y="39553"/>
                  </a:lnTo>
                  <a:lnTo>
                    <a:pt x="13515" y="19361"/>
                  </a:lnTo>
                  <a:cubicBezTo>
                    <a:pt x="13515" y="16033"/>
                    <a:pt x="16236" y="13335"/>
                    <a:pt x="19564" y="13335"/>
                  </a:cubicBezTo>
                  <a:cubicBezTo>
                    <a:pt x="22892" y="13335"/>
                    <a:pt x="25590" y="16033"/>
                    <a:pt x="25590" y="19361"/>
                  </a:cubicBezTo>
                  <a:lnTo>
                    <a:pt x="25590" y="39553"/>
                  </a:lnTo>
                  <a:lnTo>
                    <a:pt x="38924" y="39553"/>
                  </a:lnTo>
                  <a:lnTo>
                    <a:pt x="38924" y="19361"/>
                  </a:lnTo>
                  <a:cubicBezTo>
                    <a:pt x="38924" y="14189"/>
                    <a:pt x="36923" y="9310"/>
                    <a:pt x="33258" y="5667"/>
                  </a:cubicBezTo>
                  <a:cubicBezTo>
                    <a:pt x="29592" y="2002"/>
                    <a:pt x="24735" y="0"/>
                    <a:pt x="1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 rot="5400000">
              <a:off x="25121" y="4053319"/>
              <a:ext cx="903620" cy="956488"/>
            </a:xfrm>
            <a:custGeom>
              <a:avLst/>
              <a:gdLst/>
              <a:ahLst/>
              <a:cxnLst/>
              <a:rect l="l" t="t" r="r" b="b"/>
              <a:pathLst>
                <a:path w="36181" h="38294" extrusionOk="0">
                  <a:moveTo>
                    <a:pt x="18102" y="1"/>
                  </a:moveTo>
                  <a:cubicBezTo>
                    <a:pt x="13267" y="1"/>
                    <a:pt x="8725" y="1889"/>
                    <a:pt x="5307" y="5307"/>
                  </a:cubicBezTo>
                  <a:cubicBezTo>
                    <a:pt x="1889" y="8725"/>
                    <a:pt x="1" y="13267"/>
                    <a:pt x="1" y="18102"/>
                  </a:cubicBezTo>
                  <a:lnTo>
                    <a:pt x="1" y="38294"/>
                  </a:lnTo>
                  <a:lnTo>
                    <a:pt x="10794" y="38294"/>
                  </a:lnTo>
                  <a:lnTo>
                    <a:pt x="10794" y="18102"/>
                  </a:lnTo>
                  <a:cubicBezTo>
                    <a:pt x="10794" y="14077"/>
                    <a:pt x="14054" y="10794"/>
                    <a:pt x="18102" y="10794"/>
                  </a:cubicBezTo>
                  <a:cubicBezTo>
                    <a:pt x="22127" y="10794"/>
                    <a:pt x="25410" y="14077"/>
                    <a:pt x="25410" y="18102"/>
                  </a:cubicBezTo>
                  <a:lnTo>
                    <a:pt x="25410" y="38294"/>
                  </a:lnTo>
                  <a:lnTo>
                    <a:pt x="36180" y="38294"/>
                  </a:lnTo>
                  <a:lnTo>
                    <a:pt x="36180" y="18102"/>
                  </a:lnTo>
                  <a:cubicBezTo>
                    <a:pt x="36180" y="13267"/>
                    <a:pt x="34314" y="8725"/>
                    <a:pt x="30896" y="5307"/>
                  </a:cubicBezTo>
                  <a:cubicBezTo>
                    <a:pt x="27478" y="1889"/>
                    <a:pt x="22936" y="1"/>
                    <a:pt x="1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 rot="5400000">
              <a:off x="33823" y="4062600"/>
              <a:ext cx="868231" cy="938505"/>
            </a:xfrm>
            <a:custGeom>
              <a:avLst/>
              <a:gdLst/>
              <a:ahLst/>
              <a:cxnLst/>
              <a:rect l="l" t="t" r="r" b="b"/>
              <a:pathLst>
                <a:path w="34764" h="37574" extrusionOk="0">
                  <a:moveTo>
                    <a:pt x="17382" y="0"/>
                  </a:moveTo>
                  <a:cubicBezTo>
                    <a:pt x="12727" y="0"/>
                    <a:pt x="8365" y="1799"/>
                    <a:pt x="5082" y="5082"/>
                  </a:cubicBezTo>
                  <a:cubicBezTo>
                    <a:pt x="1799" y="8365"/>
                    <a:pt x="0" y="12727"/>
                    <a:pt x="0" y="17382"/>
                  </a:cubicBezTo>
                  <a:lnTo>
                    <a:pt x="0" y="37574"/>
                  </a:lnTo>
                  <a:lnTo>
                    <a:pt x="9354" y="37574"/>
                  </a:lnTo>
                  <a:lnTo>
                    <a:pt x="9354" y="17382"/>
                  </a:lnTo>
                  <a:cubicBezTo>
                    <a:pt x="9354" y="12952"/>
                    <a:pt x="12952" y="9354"/>
                    <a:pt x="17382" y="9354"/>
                  </a:cubicBezTo>
                  <a:cubicBezTo>
                    <a:pt x="21789" y="9354"/>
                    <a:pt x="25387" y="12952"/>
                    <a:pt x="25387" y="17382"/>
                  </a:cubicBezTo>
                  <a:lnTo>
                    <a:pt x="25387" y="37574"/>
                  </a:lnTo>
                  <a:lnTo>
                    <a:pt x="34763" y="37574"/>
                  </a:lnTo>
                  <a:lnTo>
                    <a:pt x="34763" y="17382"/>
                  </a:lnTo>
                  <a:cubicBezTo>
                    <a:pt x="34763" y="12727"/>
                    <a:pt x="32942" y="8365"/>
                    <a:pt x="29659" y="5082"/>
                  </a:cubicBezTo>
                  <a:cubicBezTo>
                    <a:pt x="26376" y="1799"/>
                    <a:pt x="22014" y="0"/>
                    <a:pt x="17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 rot="5400000">
              <a:off x="534185" y="4806229"/>
              <a:ext cx="23052" cy="69662"/>
            </a:xfrm>
            <a:custGeom>
              <a:avLst/>
              <a:gdLst/>
              <a:ahLst/>
              <a:cxnLst/>
              <a:rect l="l" t="t" r="r" b="b"/>
              <a:pathLst>
                <a:path w="923" h="2789" extrusionOk="0">
                  <a:moveTo>
                    <a:pt x="540" y="1"/>
                  </a:moveTo>
                  <a:lnTo>
                    <a:pt x="0" y="158"/>
                  </a:lnTo>
                  <a:cubicBezTo>
                    <a:pt x="203" y="1013"/>
                    <a:pt x="337" y="1889"/>
                    <a:pt x="360" y="2789"/>
                  </a:cubicBezTo>
                  <a:lnTo>
                    <a:pt x="922" y="2766"/>
                  </a:lnTo>
                  <a:cubicBezTo>
                    <a:pt x="900" y="1845"/>
                    <a:pt x="765" y="900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 rot="5400000">
              <a:off x="426600" y="4811550"/>
              <a:ext cx="14086" cy="67989"/>
            </a:xfrm>
            <a:custGeom>
              <a:avLst/>
              <a:gdLst/>
              <a:ahLst/>
              <a:cxnLst/>
              <a:rect l="l" t="t" r="r" b="b"/>
              <a:pathLst>
                <a:path w="564" h="2722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 rot="5400000">
              <a:off x="628257" y="4773933"/>
              <a:ext cx="44955" cy="66290"/>
            </a:xfrm>
            <a:custGeom>
              <a:avLst/>
              <a:gdLst/>
              <a:ahLst/>
              <a:cxnLst/>
              <a:rect l="l" t="t" r="r" b="b"/>
              <a:pathLst>
                <a:path w="1800" h="2654" extrusionOk="0">
                  <a:moveTo>
                    <a:pt x="472" y="0"/>
                  </a:moveTo>
                  <a:lnTo>
                    <a:pt x="0" y="315"/>
                  </a:lnTo>
                  <a:cubicBezTo>
                    <a:pt x="517" y="1057"/>
                    <a:pt x="945" y="1844"/>
                    <a:pt x="1259" y="2654"/>
                  </a:cubicBezTo>
                  <a:lnTo>
                    <a:pt x="1799" y="2451"/>
                  </a:lnTo>
                  <a:cubicBezTo>
                    <a:pt x="1439" y="1597"/>
                    <a:pt x="1012" y="765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 rot="5400000">
              <a:off x="91008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 rot="5400000">
              <a:off x="707466" y="4711016"/>
              <a:ext cx="60115" cy="55625"/>
            </a:xfrm>
            <a:custGeom>
              <a:avLst/>
              <a:gdLst/>
              <a:ahLst/>
              <a:cxnLst/>
              <a:rect l="l" t="t" r="r" b="b"/>
              <a:pathLst>
                <a:path w="2407" h="2227" extrusionOk="0">
                  <a:moveTo>
                    <a:pt x="315" y="1"/>
                  </a:moveTo>
                  <a:lnTo>
                    <a:pt x="1" y="473"/>
                  </a:lnTo>
                  <a:cubicBezTo>
                    <a:pt x="720" y="990"/>
                    <a:pt x="1395" y="1575"/>
                    <a:pt x="1979" y="2227"/>
                  </a:cubicBezTo>
                  <a:lnTo>
                    <a:pt x="2407" y="1845"/>
                  </a:lnTo>
                  <a:cubicBezTo>
                    <a:pt x="1777" y="1170"/>
                    <a:pt x="1080" y="54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 rot="5400000">
              <a:off x="202789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 rot="5400000">
              <a:off x="314557" y="4811262"/>
              <a:ext cx="14086" cy="68563"/>
            </a:xfrm>
            <a:custGeom>
              <a:avLst/>
              <a:gdLst/>
              <a:ahLst/>
              <a:cxnLst/>
              <a:rect l="l" t="t" r="r" b="b"/>
              <a:pathLst>
                <a:path w="564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 rot="5400000">
              <a:off x="760534" y="4625932"/>
              <a:ext cx="68531" cy="37641"/>
            </a:xfrm>
            <a:custGeom>
              <a:avLst/>
              <a:gdLst/>
              <a:ahLst/>
              <a:cxnLst/>
              <a:rect l="l" t="t" r="r" b="b"/>
              <a:pathLst>
                <a:path w="2744" h="1507" extrusionOk="0">
                  <a:moveTo>
                    <a:pt x="136" y="0"/>
                  </a:moveTo>
                  <a:lnTo>
                    <a:pt x="1" y="540"/>
                  </a:lnTo>
                  <a:cubicBezTo>
                    <a:pt x="855" y="787"/>
                    <a:pt x="1687" y="1102"/>
                    <a:pt x="2474" y="1507"/>
                  </a:cubicBezTo>
                  <a:lnTo>
                    <a:pt x="2744" y="1012"/>
                  </a:lnTo>
                  <a:cubicBezTo>
                    <a:pt x="1912" y="585"/>
                    <a:pt x="1035" y="247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 rot="5400000">
              <a:off x="543452" y="4185903"/>
              <a:ext cx="25849" cy="69662"/>
            </a:xfrm>
            <a:custGeom>
              <a:avLst/>
              <a:gdLst/>
              <a:ahLst/>
              <a:cxnLst/>
              <a:rect l="l" t="t" r="r" b="b"/>
              <a:pathLst>
                <a:path w="1035" h="2789" extrusionOk="0">
                  <a:moveTo>
                    <a:pt x="473" y="0"/>
                  </a:moveTo>
                  <a:cubicBezTo>
                    <a:pt x="225" y="900"/>
                    <a:pt x="68" y="1822"/>
                    <a:pt x="0" y="2744"/>
                  </a:cubicBezTo>
                  <a:lnTo>
                    <a:pt x="585" y="2789"/>
                  </a:lnTo>
                  <a:cubicBezTo>
                    <a:pt x="630" y="1889"/>
                    <a:pt x="787" y="1012"/>
                    <a:pt x="1035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 rot="5400000">
              <a:off x="781728" y="4527236"/>
              <a:ext cx="69106" cy="16560"/>
            </a:xfrm>
            <a:custGeom>
              <a:avLst/>
              <a:gdLst/>
              <a:ahLst/>
              <a:cxnLst/>
              <a:rect l="l" t="t" r="r" b="b"/>
              <a:pathLst>
                <a:path w="2767" h="663" extrusionOk="0">
                  <a:moveTo>
                    <a:pt x="1162" y="0"/>
                  </a:moveTo>
                  <a:cubicBezTo>
                    <a:pt x="775" y="0"/>
                    <a:pt x="386" y="18"/>
                    <a:pt x="1" y="56"/>
                  </a:cubicBezTo>
                  <a:lnTo>
                    <a:pt x="46" y="618"/>
                  </a:lnTo>
                  <a:cubicBezTo>
                    <a:pt x="412" y="580"/>
                    <a:pt x="782" y="562"/>
                    <a:pt x="1153" y="562"/>
                  </a:cubicBezTo>
                  <a:cubicBezTo>
                    <a:pt x="1670" y="562"/>
                    <a:pt x="2188" y="597"/>
                    <a:pt x="2699" y="663"/>
                  </a:cubicBezTo>
                  <a:lnTo>
                    <a:pt x="2767" y="101"/>
                  </a:lnTo>
                  <a:cubicBezTo>
                    <a:pt x="2243" y="35"/>
                    <a:pt x="1703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 rot="5400000">
              <a:off x="325522" y="4180271"/>
              <a:ext cx="14061" cy="67989"/>
            </a:xfrm>
            <a:custGeom>
              <a:avLst/>
              <a:gdLst/>
              <a:ahLst/>
              <a:cxnLst/>
              <a:rect l="l" t="t" r="r" b="b"/>
              <a:pathLst>
                <a:path w="563" h="2722" extrusionOk="0">
                  <a:moveTo>
                    <a:pt x="1" y="1"/>
                  </a:moveTo>
                  <a:lnTo>
                    <a:pt x="1" y="2722"/>
                  </a:lnTo>
                  <a:lnTo>
                    <a:pt x="563" y="27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 rot="5400000">
              <a:off x="437291" y="4180284"/>
              <a:ext cx="14061" cy="67964"/>
            </a:xfrm>
            <a:custGeom>
              <a:avLst/>
              <a:gdLst/>
              <a:ahLst/>
              <a:cxnLst/>
              <a:rect l="l" t="t" r="r" b="b"/>
              <a:pathLst>
                <a:path w="563" h="2721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 rot="5400000">
              <a:off x="764193" y="4407747"/>
              <a:ext cx="68531" cy="35968"/>
            </a:xfrm>
            <a:custGeom>
              <a:avLst/>
              <a:gdLst/>
              <a:ahLst/>
              <a:cxnLst/>
              <a:rect l="l" t="t" r="r" b="b"/>
              <a:pathLst>
                <a:path w="2744" h="1440" extrusionOk="0">
                  <a:moveTo>
                    <a:pt x="2609" y="1"/>
                  </a:moveTo>
                  <a:cubicBezTo>
                    <a:pt x="1709" y="203"/>
                    <a:pt x="832" y="518"/>
                    <a:pt x="0" y="923"/>
                  </a:cubicBezTo>
                  <a:lnTo>
                    <a:pt x="225" y="1440"/>
                  </a:lnTo>
                  <a:cubicBezTo>
                    <a:pt x="1035" y="1057"/>
                    <a:pt x="1889" y="765"/>
                    <a:pt x="2743" y="563"/>
                  </a:cubicBezTo>
                  <a:lnTo>
                    <a:pt x="2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 rot="5400000">
              <a:off x="636975" y="4225491"/>
              <a:ext cx="46054" cy="65741"/>
            </a:xfrm>
            <a:custGeom>
              <a:avLst/>
              <a:gdLst/>
              <a:ahLst/>
              <a:cxnLst/>
              <a:rect l="l" t="t" r="r" b="b"/>
              <a:pathLst>
                <a:path w="1844" h="2632" extrusionOk="0">
                  <a:moveTo>
                    <a:pt x="1394" y="1"/>
                  </a:moveTo>
                  <a:cubicBezTo>
                    <a:pt x="832" y="743"/>
                    <a:pt x="360" y="1552"/>
                    <a:pt x="0" y="2407"/>
                  </a:cubicBezTo>
                  <a:lnTo>
                    <a:pt x="517" y="2631"/>
                  </a:lnTo>
                  <a:cubicBezTo>
                    <a:pt x="877" y="1822"/>
                    <a:pt x="1327" y="1035"/>
                    <a:pt x="1844" y="33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 rot="5400000">
              <a:off x="713648" y="4302157"/>
              <a:ext cx="61214" cy="54501"/>
            </a:xfrm>
            <a:custGeom>
              <a:avLst/>
              <a:gdLst/>
              <a:ahLst/>
              <a:cxnLst/>
              <a:rect l="l" t="t" r="r" b="b"/>
              <a:pathLst>
                <a:path w="2451" h="2182" extrusionOk="0">
                  <a:moveTo>
                    <a:pt x="2136" y="1"/>
                  </a:moveTo>
                  <a:cubicBezTo>
                    <a:pt x="1372" y="518"/>
                    <a:pt x="652" y="1102"/>
                    <a:pt x="0" y="1777"/>
                  </a:cubicBezTo>
                  <a:lnTo>
                    <a:pt x="405" y="2182"/>
                  </a:lnTo>
                  <a:cubicBezTo>
                    <a:pt x="1034" y="1530"/>
                    <a:pt x="1709" y="967"/>
                    <a:pt x="2451" y="473"/>
                  </a:cubicBezTo>
                  <a:lnTo>
                    <a:pt x="2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 rot="5400000">
              <a:off x="220486" y="4187015"/>
              <a:ext cx="14061" cy="54501"/>
            </a:xfrm>
            <a:custGeom>
              <a:avLst/>
              <a:gdLst/>
              <a:ahLst/>
              <a:cxnLst/>
              <a:rect l="l" t="t" r="r" b="b"/>
              <a:pathLst>
                <a:path w="563" h="2182" extrusionOk="0">
                  <a:moveTo>
                    <a:pt x="1" y="0"/>
                  </a:moveTo>
                  <a:lnTo>
                    <a:pt x="1" y="2182"/>
                  </a:lnTo>
                  <a:lnTo>
                    <a:pt x="563" y="218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 rot="5400000">
              <a:off x="14359" y="4191511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 rot="5400000">
              <a:off x="115175" y="4179997"/>
              <a:ext cx="14061" cy="68538"/>
            </a:xfrm>
            <a:custGeom>
              <a:avLst/>
              <a:gdLst/>
              <a:ahLst/>
              <a:cxnLst/>
              <a:rect l="l" t="t" r="r" b="b"/>
              <a:pathLst>
                <a:path w="5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 rot="5400000">
              <a:off x="3511" y="4822799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19"/>
          <p:cNvGrpSpPr/>
          <p:nvPr/>
        </p:nvGrpSpPr>
        <p:grpSpPr>
          <a:xfrm rot="10800000">
            <a:off x="184317" y="153428"/>
            <a:ext cx="149017" cy="266131"/>
            <a:chOff x="1972975" y="689975"/>
            <a:chExt cx="106349" cy="189931"/>
          </a:xfrm>
        </p:grpSpPr>
        <p:sp>
          <p:nvSpPr>
            <p:cNvPr id="1641" name="Google Shape;1641;p19"/>
            <p:cNvSpPr/>
            <p:nvPr/>
          </p:nvSpPr>
          <p:spPr>
            <a:xfrm>
              <a:off x="1978367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2048249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1983148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2045858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992099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1998659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1997464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1994489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994489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053614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053614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2052419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1978951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2064956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1972975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6" name="Google Shape;1656;p19"/>
          <p:cNvGrpSpPr/>
          <p:nvPr/>
        </p:nvGrpSpPr>
        <p:grpSpPr>
          <a:xfrm rot="10800000" flipH="1">
            <a:off x="8555700" y="-1724753"/>
            <a:ext cx="467125" cy="7236497"/>
            <a:chOff x="1215275" y="-363728"/>
            <a:chExt cx="467125" cy="7236497"/>
          </a:xfrm>
        </p:grpSpPr>
        <p:sp>
          <p:nvSpPr>
            <p:cNvPr id="1657" name="Google Shape;1657;p19"/>
            <p:cNvSpPr/>
            <p:nvPr/>
          </p:nvSpPr>
          <p:spPr>
            <a:xfrm>
              <a:off x="1215275" y="-8355"/>
              <a:ext cx="467125" cy="5174831"/>
            </a:xfrm>
            <a:custGeom>
              <a:avLst/>
              <a:gdLst/>
              <a:ahLst/>
              <a:cxnLst/>
              <a:rect l="l" t="t" r="r" b="b"/>
              <a:pathLst>
                <a:path w="13335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13335" y="71056"/>
                  </a:lnTo>
                  <a:lnTo>
                    <a:pt x="1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1260183" y="-8355"/>
              <a:ext cx="377343" cy="5174831"/>
            </a:xfrm>
            <a:custGeom>
              <a:avLst/>
              <a:gdLst/>
              <a:ahLst/>
              <a:cxnLst/>
              <a:rect l="l" t="t" r="r" b="b"/>
              <a:pathLst>
                <a:path w="10772" h="71056" extrusionOk="0">
                  <a:moveTo>
                    <a:pt x="0" y="1"/>
                  </a:moveTo>
                  <a:lnTo>
                    <a:pt x="0" y="71056"/>
                  </a:lnTo>
                  <a:lnTo>
                    <a:pt x="10771" y="71056"/>
                  </a:lnTo>
                  <a:lnTo>
                    <a:pt x="10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1284599" y="-8355"/>
              <a:ext cx="328511" cy="5174831"/>
            </a:xfrm>
            <a:custGeom>
              <a:avLst/>
              <a:gdLst/>
              <a:ahLst/>
              <a:cxnLst/>
              <a:rect l="l" t="t" r="r" b="b"/>
              <a:pathLst>
                <a:path w="9378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9377" y="71056"/>
                  </a:lnTo>
                  <a:lnTo>
                    <a:pt x="93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1443726" y="1958341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1443726" y="-36372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1443726" y="4444311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1443726" y="212224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1443726" y="46113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19"/>
          <p:cNvGrpSpPr/>
          <p:nvPr/>
        </p:nvGrpSpPr>
        <p:grpSpPr>
          <a:xfrm rot="10800000" flipH="1">
            <a:off x="8622620" y="2095962"/>
            <a:ext cx="149017" cy="266131"/>
            <a:chOff x="1594350" y="689975"/>
            <a:chExt cx="106349" cy="189931"/>
          </a:xfrm>
        </p:grpSpPr>
        <p:sp>
          <p:nvSpPr>
            <p:cNvPr id="1666" name="Google Shape;1666;p19"/>
            <p:cNvSpPr/>
            <p:nvPr/>
          </p:nvSpPr>
          <p:spPr>
            <a:xfrm>
              <a:off x="15997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16696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16045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16672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16134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16200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16188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16158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16158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16749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16749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16737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16003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16863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15943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19"/>
          <p:cNvGrpSpPr/>
          <p:nvPr/>
        </p:nvGrpSpPr>
        <p:grpSpPr>
          <a:xfrm flipH="1">
            <a:off x="8806525" y="3715789"/>
            <a:ext cx="149017" cy="266131"/>
            <a:chOff x="1972975" y="689975"/>
            <a:chExt cx="106349" cy="189931"/>
          </a:xfrm>
        </p:grpSpPr>
        <p:sp>
          <p:nvSpPr>
            <p:cNvPr id="1682" name="Google Shape;1682;p19"/>
            <p:cNvSpPr/>
            <p:nvPr/>
          </p:nvSpPr>
          <p:spPr>
            <a:xfrm>
              <a:off x="1978367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2048249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1983148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2045858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1992099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1998659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1997464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9"/>
            <p:cNvSpPr/>
            <p:nvPr/>
          </p:nvSpPr>
          <p:spPr>
            <a:xfrm>
              <a:off x="1994489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9"/>
            <p:cNvSpPr/>
            <p:nvPr/>
          </p:nvSpPr>
          <p:spPr>
            <a:xfrm>
              <a:off x="1994489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2053614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2053614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2052419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1978951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2064956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9"/>
            <p:cNvSpPr/>
            <p:nvPr/>
          </p:nvSpPr>
          <p:spPr>
            <a:xfrm>
              <a:off x="1972975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bg>
      <p:bgPr>
        <a:solidFill>
          <a:schemeClr val="accent2"/>
        </a:solidFill>
        <a:effectLst/>
      </p:bgPr>
    </p:bg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5" name="Google Shape;2775;p30"/>
          <p:cNvGrpSpPr/>
          <p:nvPr/>
        </p:nvGrpSpPr>
        <p:grpSpPr>
          <a:xfrm rot="5400000">
            <a:off x="8551282" y="1329"/>
            <a:ext cx="1361814" cy="1325398"/>
            <a:chOff x="-12213" y="4043237"/>
            <a:chExt cx="998837" cy="972127"/>
          </a:xfrm>
        </p:grpSpPr>
        <p:sp>
          <p:nvSpPr>
            <p:cNvPr id="2776" name="Google Shape;2776;p30"/>
            <p:cNvSpPr/>
            <p:nvPr/>
          </p:nvSpPr>
          <p:spPr>
            <a:xfrm rot="5400000">
              <a:off x="6593" y="4035333"/>
              <a:ext cx="972127" cy="987935"/>
            </a:xfrm>
            <a:custGeom>
              <a:avLst/>
              <a:gdLst/>
              <a:ahLst/>
              <a:cxnLst/>
              <a:rect l="l" t="t" r="r" b="b"/>
              <a:pathLst>
                <a:path w="38924" h="39553" extrusionOk="0">
                  <a:moveTo>
                    <a:pt x="19564" y="0"/>
                  </a:moveTo>
                  <a:cubicBezTo>
                    <a:pt x="14392" y="0"/>
                    <a:pt x="9512" y="2002"/>
                    <a:pt x="5870" y="5667"/>
                  </a:cubicBezTo>
                  <a:cubicBezTo>
                    <a:pt x="3261" y="8275"/>
                    <a:pt x="1080" y="11423"/>
                    <a:pt x="676" y="14998"/>
                  </a:cubicBezTo>
                  <a:cubicBezTo>
                    <a:pt x="1" y="21115"/>
                    <a:pt x="676" y="39553"/>
                    <a:pt x="676" y="39553"/>
                  </a:cubicBezTo>
                  <a:lnTo>
                    <a:pt x="13515" y="39553"/>
                  </a:lnTo>
                  <a:lnTo>
                    <a:pt x="13515" y="19361"/>
                  </a:lnTo>
                  <a:cubicBezTo>
                    <a:pt x="13515" y="16033"/>
                    <a:pt x="16236" y="13335"/>
                    <a:pt x="19564" y="13335"/>
                  </a:cubicBezTo>
                  <a:cubicBezTo>
                    <a:pt x="22892" y="13335"/>
                    <a:pt x="25590" y="16033"/>
                    <a:pt x="25590" y="19361"/>
                  </a:cubicBezTo>
                  <a:lnTo>
                    <a:pt x="25590" y="39553"/>
                  </a:lnTo>
                  <a:lnTo>
                    <a:pt x="38924" y="39553"/>
                  </a:lnTo>
                  <a:lnTo>
                    <a:pt x="38924" y="19361"/>
                  </a:lnTo>
                  <a:cubicBezTo>
                    <a:pt x="38924" y="14189"/>
                    <a:pt x="36923" y="9310"/>
                    <a:pt x="33258" y="5667"/>
                  </a:cubicBezTo>
                  <a:cubicBezTo>
                    <a:pt x="29592" y="2002"/>
                    <a:pt x="24735" y="0"/>
                    <a:pt x="1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0"/>
            <p:cNvSpPr/>
            <p:nvPr/>
          </p:nvSpPr>
          <p:spPr>
            <a:xfrm rot="5400000">
              <a:off x="25121" y="4053319"/>
              <a:ext cx="903620" cy="956488"/>
            </a:xfrm>
            <a:custGeom>
              <a:avLst/>
              <a:gdLst/>
              <a:ahLst/>
              <a:cxnLst/>
              <a:rect l="l" t="t" r="r" b="b"/>
              <a:pathLst>
                <a:path w="36181" h="38294" extrusionOk="0">
                  <a:moveTo>
                    <a:pt x="18102" y="1"/>
                  </a:moveTo>
                  <a:cubicBezTo>
                    <a:pt x="13267" y="1"/>
                    <a:pt x="8725" y="1889"/>
                    <a:pt x="5307" y="5307"/>
                  </a:cubicBezTo>
                  <a:cubicBezTo>
                    <a:pt x="1889" y="8725"/>
                    <a:pt x="1" y="13267"/>
                    <a:pt x="1" y="18102"/>
                  </a:cubicBezTo>
                  <a:lnTo>
                    <a:pt x="1" y="38294"/>
                  </a:lnTo>
                  <a:lnTo>
                    <a:pt x="10794" y="38294"/>
                  </a:lnTo>
                  <a:lnTo>
                    <a:pt x="10794" y="18102"/>
                  </a:lnTo>
                  <a:cubicBezTo>
                    <a:pt x="10794" y="14077"/>
                    <a:pt x="14054" y="10794"/>
                    <a:pt x="18102" y="10794"/>
                  </a:cubicBezTo>
                  <a:cubicBezTo>
                    <a:pt x="22127" y="10794"/>
                    <a:pt x="25410" y="14077"/>
                    <a:pt x="25410" y="18102"/>
                  </a:cubicBezTo>
                  <a:lnTo>
                    <a:pt x="25410" y="38294"/>
                  </a:lnTo>
                  <a:lnTo>
                    <a:pt x="36180" y="38294"/>
                  </a:lnTo>
                  <a:lnTo>
                    <a:pt x="36180" y="18102"/>
                  </a:lnTo>
                  <a:cubicBezTo>
                    <a:pt x="36180" y="13267"/>
                    <a:pt x="34314" y="8725"/>
                    <a:pt x="30896" y="5307"/>
                  </a:cubicBezTo>
                  <a:cubicBezTo>
                    <a:pt x="27478" y="1889"/>
                    <a:pt x="22936" y="1"/>
                    <a:pt x="1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0"/>
            <p:cNvSpPr/>
            <p:nvPr/>
          </p:nvSpPr>
          <p:spPr>
            <a:xfrm rot="5400000">
              <a:off x="33823" y="4062600"/>
              <a:ext cx="868231" cy="938505"/>
            </a:xfrm>
            <a:custGeom>
              <a:avLst/>
              <a:gdLst/>
              <a:ahLst/>
              <a:cxnLst/>
              <a:rect l="l" t="t" r="r" b="b"/>
              <a:pathLst>
                <a:path w="34764" h="37574" extrusionOk="0">
                  <a:moveTo>
                    <a:pt x="17382" y="0"/>
                  </a:moveTo>
                  <a:cubicBezTo>
                    <a:pt x="12727" y="0"/>
                    <a:pt x="8365" y="1799"/>
                    <a:pt x="5082" y="5082"/>
                  </a:cubicBezTo>
                  <a:cubicBezTo>
                    <a:pt x="1799" y="8365"/>
                    <a:pt x="0" y="12727"/>
                    <a:pt x="0" y="17382"/>
                  </a:cubicBezTo>
                  <a:lnTo>
                    <a:pt x="0" y="37574"/>
                  </a:lnTo>
                  <a:lnTo>
                    <a:pt x="9354" y="37574"/>
                  </a:lnTo>
                  <a:lnTo>
                    <a:pt x="9354" y="17382"/>
                  </a:lnTo>
                  <a:cubicBezTo>
                    <a:pt x="9354" y="12952"/>
                    <a:pt x="12952" y="9354"/>
                    <a:pt x="17382" y="9354"/>
                  </a:cubicBezTo>
                  <a:cubicBezTo>
                    <a:pt x="21789" y="9354"/>
                    <a:pt x="25387" y="12952"/>
                    <a:pt x="25387" y="17382"/>
                  </a:cubicBezTo>
                  <a:lnTo>
                    <a:pt x="25387" y="37574"/>
                  </a:lnTo>
                  <a:lnTo>
                    <a:pt x="34763" y="37574"/>
                  </a:lnTo>
                  <a:lnTo>
                    <a:pt x="34763" y="17382"/>
                  </a:lnTo>
                  <a:cubicBezTo>
                    <a:pt x="34763" y="12727"/>
                    <a:pt x="32942" y="8365"/>
                    <a:pt x="29659" y="5082"/>
                  </a:cubicBezTo>
                  <a:cubicBezTo>
                    <a:pt x="26376" y="1799"/>
                    <a:pt x="22014" y="0"/>
                    <a:pt x="17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0"/>
            <p:cNvSpPr/>
            <p:nvPr/>
          </p:nvSpPr>
          <p:spPr>
            <a:xfrm rot="5400000">
              <a:off x="534185" y="4806229"/>
              <a:ext cx="23052" cy="69662"/>
            </a:xfrm>
            <a:custGeom>
              <a:avLst/>
              <a:gdLst/>
              <a:ahLst/>
              <a:cxnLst/>
              <a:rect l="l" t="t" r="r" b="b"/>
              <a:pathLst>
                <a:path w="923" h="2789" extrusionOk="0">
                  <a:moveTo>
                    <a:pt x="540" y="1"/>
                  </a:moveTo>
                  <a:lnTo>
                    <a:pt x="0" y="158"/>
                  </a:lnTo>
                  <a:cubicBezTo>
                    <a:pt x="203" y="1013"/>
                    <a:pt x="337" y="1889"/>
                    <a:pt x="360" y="2789"/>
                  </a:cubicBezTo>
                  <a:lnTo>
                    <a:pt x="922" y="2766"/>
                  </a:lnTo>
                  <a:cubicBezTo>
                    <a:pt x="900" y="1845"/>
                    <a:pt x="765" y="900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0"/>
            <p:cNvSpPr/>
            <p:nvPr/>
          </p:nvSpPr>
          <p:spPr>
            <a:xfrm rot="5400000">
              <a:off x="426600" y="4811550"/>
              <a:ext cx="14086" cy="67989"/>
            </a:xfrm>
            <a:custGeom>
              <a:avLst/>
              <a:gdLst/>
              <a:ahLst/>
              <a:cxnLst/>
              <a:rect l="l" t="t" r="r" b="b"/>
              <a:pathLst>
                <a:path w="564" h="2722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0"/>
            <p:cNvSpPr/>
            <p:nvPr/>
          </p:nvSpPr>
          <p:spPr>
            <a:xfrm rot="5400000">
              <a:off x="628257" y="4773933"/>
              <a:ext cx="44955" cy="66290"/>
            </a:xfrm>
            <a:custGeom>
              <a:avLst/>
              <a:gdLst/>
              <a:ahLst/>
              <a:cxnLst/>
              <a:rect l="l" t="t" r="r" b="b"/>
              <a:pathLst>
                <a:path w="1800" h="2654" extrusionOk="0">
                  <a:moveTo>
                    <a:pt x="472" y="0"/>
                  </a:moveTo>
                  <a:lnTo>
                    <a:pt x="0" y="315"/>
                  </a:lnTo>
                  <a:cubicBezTo>
                    <a:pt x="517" y="1057"/>
                    <a:pt x="945" y="1844"/>
                    <a:pt x="1259" y="2654"/>
                  </a:cubicBezTo>
                  <a:lnTo>
                    <a:pt x="1799" y="2451"/>
                  </a:lnTo>
                  <a:cubicBezTo>
                    <a:pt x="1439" y="1597"/>
                    <a:pt x="1012" y="765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0"/>
            <p:cNvSpPr/>
            <p:nvPr/>
          </p:nvSpPr>
          <p:spPr>
            <a:xfrm rot="5400000">
              <a:off x="91008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0"/>
            <p:cNvSpPr/>
            <p:nvPr/>
          </p:nvSpPr>
          <p:spPr>
            <a:xfrm rot="5400000">
              <a:off x="707466" y="4711016"/>
              <a:ext cx="60115" cy="55625"/>
            </a:xfrm>
            <a:custGeom>
              <a:avLst/>
              <a:gdLst/>
              <a:ahLst/>
              <a:cxnLst/>
              <a:rect l="l" t="t" r="r" b="b"/>
              <a:pathLst>
                <a:path w="2407" h="2227" extrusionOk="0">
                  <a:moveTo>
                    <a:pt x="315" y="1"/>
                  </a:moveTo>
                  <a:lnTo>
                    <a:pt x="1" y="473"/>
                  </a:lnTo>
                  <a:cubicBezTo>
                    <a:pt x="720" y="990"/>
                    <a:pt x="1395" y="1575"/>
                    <a:pt x="1979" y="2227"/>
                  </a:cubicBezTo>
                  <a:lnTo>
                    <a:pt x="2407" y="1845"/>
                  </a:lnTo>
                  <a:cubicBezTo>
                    <a:pt x="1777" y="1170"/>
                    <a:pt x="1080" y="54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0"/>
            <p:cNvSpPr/>
            <p:nvPr/>
          </p:nvSpPr>
          <p:spPr>
            <a:xfrm rot="5400000">
              <a:off x="202789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0"/>
            <p:cNvSpPr/>
            <p:nvPr/>
          </p:nvSpPr>
          <p:spPr>
            <a:xfrm rot="5400000">
              <a:off x="314557" y="4811262"/>
              <a:ext cx="14086" cy="68563"/>
            </a:xfrm>
            <a:custGeom>
              <a:avLst/>
              <a:gdLst/>
              <a:ahLst/>
              <a:cxnLst/>
              <a:rect l="l" t="t" r="r" b="b"/>
              <a:pathLst>
                <a:path w="564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0"/>
            <p:cNvSpPr/>
            <p:nvPr/>
          </p:nvSpPr>
          <p:spPr>
            <a:xfrm rot="5400000">
              <a:off x="760534" y="4625932"/>
              <a:ext cx="68531" cy="37641"/>
            </a:xfrm>
            <a:custGeom>
              <a:avLst/>
              <a:gdLst/>
              <a:ahLst/>
              <a:cxnLst/>
              <a:rect l="l" t="t" r="r" b="b"/>
              <a:pathLst>
                <a:path w="2744" h="1507" extrusionOk="0">
                  <a:moveTo>
                    <a:pt x="136" y="0"/>
                  </a:moveTo>
                  <a:lnTo>
                    <a:pt x="1" y="540"/>
                  </a:lnTo>
                  <a:cubicBezTo>
                    <a:pt x="855" y="787"/>
                    <a:pt x="1687" y="1102"/>
                    <a:pt x="2474" y="1507"/>
                  </a:cubicBezTo>
                  <a:lnTo>
                    <a:pt x="2744" y="1012"/>
                  </a:lnTo>
                  <a:cubicBezTo>
                    <a:pt x="1912" y="585"/>
                    <a:pt x="1035" y="247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0"/>
            <p:cNvSpPr/>
            <p:nvPr/>
          </p:nvSpPr>
          <p:spPr>
            <a:xfrm rot="5400000">
              <a:off x="543452" y="4185903"/>
              <a:ext cx="25849" cy="69662"/>
            </a:xfrm>
            <a:custGeom>
              <a:avLst/>
              <a:gdLst/>
              <a:ahLst/>
              <a:cxnLst/>
              <a:rect l="l" t="t" r="r" b="b"/>
              <a:pathLst>
                <a:path w="1035" h="2789" extrusionOk="0">
                  <a:moveTo>
                    <a:pt x="473" y="0"/>
                  </a:moveTo>
                  <a:cubicBezTo>
                    <a:pt x="225" y="900"/>
                    <a:pt x="68" y="1822"/>
                    <a:pt x="0" y="2744"/>
                  </a:cubicBezTo>
                  <a:lnTo>
                    <a:pt x="585" y="2789"/>
                  </a:lnTo>
                  <a:cubicBezTo>
                    <a:pt x="630" y="1889"/>
                    <a:pt x="787" y="1012"/>
                    <a:pt x="1035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0"/>
            <p:cNvSpPr/>
            <p:nvPr/>
          </p:nvSpPr>
          <p:spPr>
            <a:xfrm rot="5400000">
              <a:off x="781728" y="4527236"/>
              <a:ext cx="69106" cy="16560"/>
            </a:xfrm>
            <a:custGeom>
              <a:avLst/>
              <a:gdLst/>
              <a:ahLst/>
              <a:cxnLst/>
              <a:rect l="l" t="t" r="r" b="b"/>
              <a:pathLst>
                <a:path w="2767" h="663" extrusionOk="0">
                  <a:moveTo>
                    <a:pt x="1162" y="0"/>
                  </a:moveTo>
                  <a:cubicBezTo>
                    <a:pt x="775" y="0"/>
                    <a:pt x="386" y="18"/>
                    <a:pt x="1" y="56"/>
                  </a:cubicBezTo>
                  <a:lnTo>
                    <a:pt x="46" y="618"/>
                  </a:lnTo>
                  <a:cubicBezTo>
                    <a:pt x="412" y="580"/>
                    <a:pt x="782" y="562"/>
                    <a:pt x="1153" y="562"/>
                  </a:cubicBezTo>
                  <a:cubicBezTo>
                    <a:pt x="1670" y="562"/>
                    <a:pt x="2188" y="597"/>
                    <a:pt x="2699" y="663"/>
                  </a:cubicBezTo>
                  <a:lnTo>
                    <a:pt x="2767" y="101"/>
                  </a:lnTo>
                  <a:cubicBezTo>
                    <a:pt x="2243" y="35"/>
                    <a:pt x="1703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0"/>
            <p:cNvSpPr/>
            <p:nvPr/>
          </p:nvSpPr>
          <p:spPr>
            <a:xfrm rot="5400000">
              <a:off x="325522" y="4180271"/>
              <a:ext cx="14061" cy="67989"/>
            </a:xfrm>
            <a:custGeom>
              <a:avLst/>
              <a:gdLst/>
              <a:ahLst/>
              <a:cxnLst/>
              <a:rect l="l" t="t" r="r" b="b"/>
              <a:pathLst>
                <a:path w="563" h="2722" extrusionOk="0">
                  <a:moveTo>
                    <a:pt x="1" y="1"/>
                  </a:moveTo>
                  <a:lnTo>
                    <a:pt x="1" y="2722"/>
                  </a:lnTo>
                  <a:lnTo>
                    <a:pt x="563" y="27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0"/>
            <p:cNvSpPr/>
            <p:nvPr/>
          </p:nvSpPr>
          <p:spPr>
            <a:xfrm rot="5400000">
              <a:off x="437291" y="4180284"/>
              <a:ext cx="14061" cy="67964"/>
            </a:xfrm>
            <a:custGeom>
              <a:avLst/>
              <a:gdLst/>
              <a:ahLst/>
              <a:cxnLst/>
              <a:rect l="l" t="t" r="r" b="b"/>
              <a:pathLst>
                <a:path w="563" h="2721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0"/>
            <p:cNvSpPr/>
            <p:nvPr/>
          </p:nvSpPr>
          <p:spPr>
            <a:xfrm rot="5400000">
              <a:off x="764193" y="4407747"/>
              <a:ext cx="68531" cy="35968"/>
            </a:xfrm>
            <a:custGeom>
              <a:avLst/>
              <a:gdLst/>
              <a:ahLst/>
              <a:cxnLst/>
              <a:rect l="l" t="t" r="r" b="b"/>
              <a:pathLst>
                <a:path w="2744" h="1440" extrusionOk="0">
                  <a:moveTo>
                    <a:pt x="2609" y="1"/>
                  </a:moveTo>
                  <a:cubicBezTo>
                    <a:pt x="1709" y="203"/>
                    <a:pt x="832" y="518"/>
                    <a:pt x="0" y="923"/>
                  </a:cubicBezTo>
                  <a:lnTo>
                    <a:pt x="225" y="1440"/>
                  </a:lnTo>
                  <a:cubicBezTo>
                    <a:pt x="1035" y="1057"/>
                    <a:pt x="1889" y="765"/>
                    <a:pt x="2743" y="563"/>
                  </a:cubicBezTo>
                  <a:lnTo>
                    <a:pt x="2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0"/>
            <p:cNvSpPr/>
            <p:nvPr/>
          </p:nvSpPr>
          <p:spPr>
            <a:xfrm rot="5400000">
              <a:off x="636975" y="4225491"/>
              <a:ext cx="46054" cy="65741"/>
            </a:xfrm>
            <a:custGeom>
              <a:avLst/>
              <a:gdLst/>
              <a:ahLst/>
              <a:cxnLst/>
              <a:rect l="l" t="t" r="r" b="b"/>
              <a:pathLst>
                <a:path w="1844" h="2632" extrusionOk="0">
                  <a:moveTo>
                    <a:pt x="1394" y="1"/>
                  </a:moveTo>
                  <a:cubicBezTo>
                    <a:pt x="832" y="743"/>
                    <a:pt x="360" y="1552"/>
                    <a:pt x="0" y="2407"/>
                  </a:cubicBezTo>
                  <a:lnTo>
                    <a:pt x="517" y="2631"/>
                  </a:lnTo>
                  <a:cubicBezTo>
                    <a:pt x="877" y="1822"/>
                    <a:pt x="1327" y="1035"/>
                    <a:pt x="1844" y="33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0"/>
            <p:cNvSpPr/>
            <p:nvPr/>
          </p:nvSpPr>
          <p:spPr>
            <a:xfrm rot="5400000">
              <a:off x="713648" y="4302157"/>
              <a:ext cx="61214" cy="54501"/>
            </a:xfrm>
            <a:custGeom>
              <a:avLst/>
              <a:gdLst/>
              <a:ahLst/>
              <a:cxnLst/>
              <a:rect l="l" t="t" r="r" b="b"/>
              <a:pathLst>
                <a:path w="2451" h="2182" extrusionOk="0">
                  <a:moveTo>
                    <a:pt x="2136" y="1"/>
                  </a:moveTo>
                  <a:cubicBezTo>
                    <a:pt x="1372" y="518"/>
                    <a:pt x="652" y="1102"/>
                    <a:pt x="0" y="1777"/>
                  </a:cubicBezTo>
                  <a:lnTo>
                    <a:pt x="405" y="2182"/>
                  </a:lnTo>
                  <a:cubicBezTo>
                    <a:pt x="1034" y="1530"/>
                    <a:pt x="1709" y="967"/>
                    <a:pt x="2451" y="473"/>
                  </a:cubicBezTo>
                  <a:lnTo>
                    <a:pt x="2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0"/>
            <p:cNvSpPr/>
            <p:nvPr/>
          </p:nvSpPr>
          <p:spPr>
            <a:xfrm rot="5400000">
              <a:off x="220486" y="4187015"/>
              <a:ext cx="14061" cy="54501"/>
            </a:xfrm>
            <a:custGeom>
              <a:avLst/>
              <a:gdLst/>
              <a:ahLst/>
              <a:cxnLst/>
              <a:rect l="l" t="t" r="r" b="b"/>
              <a:pathLst>
                <a:path w="563" h="2182" extrusionOk="0">
                  <a:moveTo>
                    <a:pt x="1" y="0"/>
                  </a:moveTo>
                  <a:lnTo>
                    <a:pt x="1" y="2182"/>
                  </a:lnTo>
                  <a:lnTo>
                    <a:pt x="563" y="218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0"/>
            <p:cNvSpPr/>
            <p:nvPr/>
          </p:nvSpPr>
          <p:spPr>
            <a:xfrm rot="5400000">
              <a:off x="14359" y="4191511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0"/>
            <p:cNvSpPr/>
            <p:nvPr/>
          </p:nvSpPr>
          <p:spPr>
            <a:xfrm rot="5400000">
              <a:off x="115175" y="4179997"/>
              <a:ext cx="14061" cy="68538"/>
            </a:xfrm>
            <a:custGeom>
              <a:avLst/>
              <a:gdLst/>
              <a:ahLst/>
              <a:cxnLst/>
              <a:rect l="l" t="t" r="r" b="b"/>
              <a:pathLst>
                <a:path w="5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0"/>
            <p:cNvSpPr/>
            <p:nvPr/>
          </p:nvSpPr>
          <p:spPr>
            <a:xfrm rot="5400000">
              <a:off x="3511" y="4822799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8" name="Google Shape;2798;p30"/>
          <p:cNvGrpSpPr/>
          <p:nvPr/>
        </p:nvGrpSpPr>
        <p:grpSpPr>
          <a:xfrm rot="10800000">
            <a:off x="8810817" y="149068"/>
            <a:ext cx="149017" cy="266131"/>
            <a:chOff x="1721750" y="689975"/>
            <a:chExt cx="106349" cy="189931"/>
          </a:xfrm>
        </p:grpSpPr>
        <p:sp>
          <p:nvSpPr>
            <p:cNvPr id="2799" name="Google Shape;2799;p30"/>
            <p:cNvSpPr/>
            <p:nvPr/>
          </p:nvSpPr>
          <p:spPr>
            <a:xfrm>
              <a:off x="17271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0"/>
            <p:cNvSpPr/>
            <p:nvPr/>
          </p:nvSpPr>
          <p:spPr>
            <a:xfrm>
              <a:off x="17970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0"/>
            <p:cNvSpPr/>
            <p:nvPr/>
          </p:nvSpPr>
          <p:spPr>
            <a:xfrm>
              <a:off x="17319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0"/>
            <p:cNvSpPr/>
            <p:nvPr/>
          </p:nvSpPr>
          <p:spPr>
            <a:xfrm>
              <a:off x="17946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0"/>
            <p:cNvSpPr/>
            <p:nvPr/>
          </p:nvSpPr>
          <p:spPr>
            <a:xfrm>
              <a:off x="17408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0"/>
            <p:cNvSpPr/>
            <p:nvPr/>
          </p:nvSpPr>
          <p:spPr>
            <a:xfrm>
              <a:off x="17474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0"/>
            <p:cNvSpPr/>
            <p:nvPr/>
          </p:nvSpPr>
          <p:spPr>
            <a:xfrm>
              <a:off x="17462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0"/>
            <p:cNvSpPr/>
            <p:nvPr/>
          </p:nvSpPr>
          <p:spPr>
            <a:xfrm>
              <a:off x="17432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0"/>
            <p:cNvSpPr/>
            <p:nvPr/>
          </p:nvSpPr>
          <p:spPr>
            <a:xfrm>
              <a:off x="17432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0"/>
            <p:cNvSpPr/>
            <p:nvPr/>
          </p:nvSpPr>
          <p:spPr>
            <a:xfrm>
              <a:off x="18023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0"/>
            <p:cNvSpPr/>
            <p:nvPr/>
          </p:nvSpPr>
          <p:spPr>
            <a:xfrm>
              <a:off x="18023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0"/>
            <p:cNvSpPr/>
            <p:nvPr/>
          </p:nvSpPr>
          <p:spPr>
            <a:xfrm>
              <a:off x="18011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0"/>
            <p:cNvSpPr/>
            <p:nvPr/>
          </p:nvSpPr>
          <p:spPr>
            <a:xfrm>
              <a:off x="17277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0"/>
            <p:cNvSpPr/>
            <p:nvPr/>
          </p:nvSpPr>
          <p:spPr>
            <a:xfrm>
              <a:off x="18137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0"/>
            <p:cNvSpPr/>
            <p:nvPr/>
          </p:nvSpPr>
          <p:spPr>
            <a:xfrm>
              <a:off x="17217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4" name="Google Shape;2814;p30"/>
          <p:cNvGrpSpPr/>
          <p:nvPr/>
        </p:nvGrpSpPr>
        <p:grpSpPr>
          <a:xfrm rot="-5400000">
            <a:off x="-770345" y="3826137"/>
            <a:ext cx="1361814" cy="1325398"/>
            <a:chOff x="-12213" y="4043237"/>
            <a:chExt cx="998837" cy="972127"/>
          </a:xfrm>
        </p:grpSpPr>
        <p:sp>
          <p:nvSpPr>
            <p:cNvPr id="2815" name="Google Shape;2815;p30"/>
            <p:cNvSpPr/>
            <p:nvPr/>
          </p:nvSpPr>
          <p:spPr>
            <a:xfrm rot="5400000">
              <a:off x="6593" y="4035333"/>
              <a:ext cx="972127" cy="987935"/>
            </a:xfrm>
            <a:custGeom>
              <a:avLst/>
              <a:gdLst/>
              <a:ahLst/>
              <a:cxnLst/>
              <a:rect l="l" t="t" r="r" b="b"/>
              <a:pathLst>
                <a:path w="38924" h="39553" extrusionOk="0">
                  <a:moveTo>
                    <a:pt x="19564" y="0"/>
                  </a:moveTo>
                  <a:cubicBezTo>
                    <a:pt x="14392" y="0"/>
                    <a:pt x="9512" y="2002"/>
                    <a:pt x="5870" y="5667"/>
                  </a:cubicBezTo>
                  <a:cubicBezTo>
                    <a:pt x="3261" y="8275"/>
                    <a:pt x="1080" y="11423"/>
                    <a:pt x="676" y="14998"/>
                  </a:cubicBezTo>
                  <a:cubicBezTo>
                    <a:pt x="1" y="21115"/>
                    <a:pt x="676" y="39553"/>
                    <a:pt x="676" y="39553"/>
                  </a:cubicBezTo>
                  <a:lnTo>
                    <a:pt x="13515" y="39553"/>
                  </a:lnTo>
                  <a:lnTo>
                    <a:pt x="13515" y="19361"/>
                  </a:lnTo>
                  <a:cubicBezTo>
                    <a:pt x="13515" y="16033"/>
                    <a:pt x="16236" y="13335"/>
                    <a:pt x="19564" y="13335"/>
                  </a:cubicBezTo>
                  <a:cubicBezTo>
                    <a:pt x="22892" y="13335"/>
                    <a:pt x="25590" y="16033"/>
                    <a:pt x="25590" y="19361"/>
                  </a:cubicBezTo>
                  <a:lnTo>
                    <a:pt x="25590" y="39553"/>
                  </a:lnTo>
                  <a:lnTo>
                    <a:pt x="38924" y="39553"/>
                  </a:lnTo>
                  <a:lnTo>
                    <a:pt x="38924" y="19361"/>
                  </a:lnTo>
                  <a:cubicBezTo>
                    <a:pt x="38924" y="14189"/>
                    <a:pt x="36923" y="9310"/>
                    <a:pt x="33258" y="5667"/>
                  </a:cubicBezTo>
                  <a:cubicBezTo>
                    <a:pt x="29592" y="2002"/>
                    <a:pt x="24735" y="0"/>
                    <a:pt x="1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0"/>
            <p:cNvSpPr/>
            <p:nvPr/>
          </p:nvSpPr>
          <p:spPr>
            <a:xfrm rot="5400000">
              <a:off x="25121" y="4053319"/>
              <a:ext cx="903620" cy="956488"/>
            </a:xfrm>
            <a:custGeom>
              <a:avLst/>
              <a:gdLst/>
              <a:ahLst/>
              <a:cxnLst/>
              <a:rect l="l" t="t" r="r" b="b"/>
              <a:pathLst>
                <a:path w="36181" h="38294" extrusionOk="0">
                  <a:moveTo>
                    <a:pt x="18102" y="1"/>
                  </a:moveTo>
                  <a:cubicBezTo>
                    <a:pt x="13267" y="1"/>
                    <a:pt x="8725" y="1889"/>
                    <a:pt x="5307" y="5307"/>
                  </a:cubicBezTo>
                  <a:cubicBezTo>
                    <a:pt x="1889" y="8725"/>
                    <a:pt x="1" y="13267"/>
                    <a:pt x="1" y="18102"/>
                  </a:cubicBezTo>
                  <a:lnTo>
                    <a:pt x="1" y="38294"/>
                  </a:lnTo>
                  <a:lnTo>
                    <a:pt x="10794" y="38294"/>
                  </a:lnTo>
                  <a:lnTo>
                    <a:pt x="10794" y="18102"/>
                  </a:lnTo>
                  <a:cubicBezTo>
                    <a:pt x="10794" y="14077"/>
                    <a:pt x="14054" y="10794"/>
                    <a:pt x="18102" y="10794"/>
                  </a:cubicBezTo>
                  <a:cubicBezTo>
                    <a:pt x="22127" y="10794"/>
                    <a:pt x="25410" y="14077"/>
                    <a:pt x="25410" y="18102"/>
                  </a:cubicBezTo>
                  <a:lnTo>
                    <a:pt x="25410" y="38294"/>
                  </a:lnTo>
                  <a:lnTo>
                    <a:pt x="36180" y="38294"/>
                  </a:lnTo>
                  <a:lnTo>
                    <a:pt x="36180" y="18102"/>
                  </a:lnTo>
                  <a:cubicBezTo>
                    <a:pt x="36180" y="13267"/>
                    <a:pt x="34314" y="8725"/>
                    <a:pt x="30896" y="5307"/>
                  </a:cubicBezTo>
                  <a:cubicBezTo>
                    <a:pt x="27478" y="1889"/>
                    <a:pt x="22936" y="1"/>
                    <a:pt x="1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0"/>
            <p:cNvSpPr/>
            <p:nvPr/>
          </p:nvSpPr>
          <p:spPr>
            <a:xfrm rot="5400000">
              <a:off x="33823" y="4062600"/>
              <a:ext cx="868231" cy="938505"/>
            </a:xfrm>
            <a:custGeom>
              <a:avLst/>
              <a:gdLst/>
              <a:ahLst/>
              <a:cxnLst/>
              <a:rect l="l" t="t" r="r" b="b"/>
              <a:pathLst>
                <a:path w="34764" h="37574" extrusionOk="0">
                  <a:moveTo>
                    <a:pt x="17382" y="0"/>
                  </a:moveTo>
                  <a:cubicBezTo>
                    <a:pt x="12727" y="0"/>
                    <a:pt x="8365" y="1799"/>
                    <a:pt x="5082" y="5082"/>
                  </a:cubicBezTo>
                  <a:cubicBezTo>
                    <a:pt x="1799" y="8365"/>
                    <a:pt x="0" y="12727"/>
                    <a:pt x="0" y="17382"/>
                  </a:cubicBezTo>
                  <a:lnTo>
                    <a:pt x="0" y="37574"/>
                  </a:lnTo>
                  <a:lnTo>
                    <a:pt x="9354" y="37574"/>
                  </a:lnTo>
                  <a:lnTo>
                    <a:pt x="9354" y="17382"/>
                  </a:lnTo>
                  <a:cubicBezTo>
                    <a:pt x="9354" y="12952"/>
                    <a:pt x="12952" y="9354"/>
                    <a:pt x="17382" y="9354"/>
                  </a:cubicBezTo>
                  <a:cubicBezTo>
                    <a:pt x="21789" y="9354"/>
                    <a:pt x="25387" y="12952"/>
                    <a:pt x="25387" y="17382"/>
                  </a:cubicBezTo>
                  <a:lnTo>
                    <a:pt x="25387" y="37574"/>
                  </a:lnTo>
                  <a:lnTo>
                    <a:pt x="34763" y="37574"/>
                  </a:lnTo>
                  <a:lnTo>
                    <a:pt x="34763" y="17382"/>
                  </a:lnTo>
                  <a:cubicBezTo>
                    <a:pt x="34763" y="12727"/>
                    <a:pt x="32942" y="8365"/>
                    <a:pt x="29659" y="5082"/>
                  </a:cubicBezTo>
                  <a:cubicBezTo>
                    <a:pt x="26376" y="1799"/>
                    <a:pt x="22014" y="0"/>
                    <a:pt x="17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0"/>
            <p:cNvSpPr/>
            <p:nvPr/>
          </p:nvSpPr>
          <p:spPr>
            <a:xfrm rot="5400000">
              <a:off x="534185" y="4806229"/>
              <a:ext cx="23052" cy="69662"/>
            </a:xfrm>
            <a:custGeom>
              <a:avLst/>
              <a:gdLst/>
              <a:ahLst/>
              <a:cxnLst/>
              <a:rect l="l" t="t" r="r" b="b"/>
              <a:pathLst>
                <a:path w="923" h="2789" extrusionOk="0">
                  <a:moveTo>
                    <a:pt x="540" y="1"/>
                  </a:moveTo>
                  <a:lnTo>
                    <a:pt x="0" y="158"/>
                  </a:lnTo>
                  <a:cubicBezTo>
                    <a:pt x="203" y="1013"/>
                    <a:pt x="337" y="1889"/>
                    <a:pt x="360" y="2789"/>
                  </a:cubicBezTo>
                  <a:lnTo>
                    <a:pt x="922" y="2766"/>
                  </a:lnTo>
                  <a:cubicBezTo>
                    <a:pt x="900" y="1845"/>
                    <a:pt x="765" y="900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0"/>
            <p:cNvSpPr/>
            <p:nvPr/>
          </p:nvSpPr>
          <p:spPr>
            <a:xfrm rot="5400000">
              <a:off x="426600" y="4811550"/>
              <a:ext cx="14086" cy="67989"/>
            </a:xfrm>
            <a:custGeom>
              <a:avLst/>
              <a:gdLst/>
              <a:ahLst/>
              <a:cxnLst/>
              <a:rect l="l" t="t" r="r" b="b"/>
              <a:pathLst>
                <a:path w="564" h="2722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0"/>
            <p:cNvSpPr/>
            <p:nvPr/>
          </p:nvSpPr>
          <p:spPr>
            <a:xfrm rot="5400000">
              <a:off x="628257" y="4773933"/>
              <a:ext cx="44955" cy="66290"/>
            </a:xfrm>
            <a:custGeom>
              <a:avLst/>
              <a:gdLst/>
              <a:ahLst/>
              <a:cxnLst/>
              <a:rect l="l" t="t" r="r" b="b"/>
              <a:pathLst>
                <a:path w="1800" h="2654" extrusionOk="0">
                  <a:moveTo>
                    <a:pt x="472" y="0"/>
                  </a:moveTo>
                  <a:lnTo>
                    <a:pt x="0" y="315"/>
                  </a:lnTo>
                  <a:cubicBezTo>
                    <a:pt x="517" y="1057"/>
                    <a:pt x="945" y="1844"/>
                    <a:pt x="1259" y="2654"/>
                  </a:cubicBezTo>
                  <a:lnTo>
                    <a:pt x="1799" y="2451"/>
                  </a:lnTo>
                  <a:cubicBezTo>
                    <a:pt x="1439" y="1597"/>
                    <a:pt x="1012" y="765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0"/>
            <p:cNvSpPr/>
            <p:nvPr/>
          </p:nvSpPr>
          <p:spPr>
            <a:xfrm rot="5400000">
              <a:off x="91008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0"/>
            <p:cNvSpPr/>
            <p:nvPr/>
          </p:nvSpPr>
          <p:spPr>
            <a:xfrm rot="5400000">
              <a:off x="707466" y="4711016"/>
              <a:ext cx="60115" cy="55625"/>
            </a:xfrm>
            <a:custGeom>
              <a:avLst/>
              <a:gdLst/>
              <a:ahLst/>
              <a:cxnLst/>
              <a:rect l="l" t="t" r="r" b="b"/>
              <a:pathLst>
                <a:path w="2407" h="2227" extrusionOk="0">
                  <a:moveTo>
                    <a:pt x="315" y="1"/>
                  </a:moveTo>
                  <a:lnTo>
                    <a:pt x="1" y="473"/>
                  </a:lnTo>
                  <a:cubicBezTo>
                    <a:pt x="720" y="990"/>
                    <a:pt x="1395" y="1575"/>
                    <a:pt x="1979" y="2227"/>
                  </a:cubicBezTo>
                  <a:lnTo>
                    <a:pt x="2407" y="1845"/>
                  </a:lnTo>
                  <a:cubicBezTo>
                    <a:pt x="1777" y="1170"/>
                    <a:pt x="1080" y="54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0"/>
            <p:cNvSpPr/>
            <p:nvPr/>
          </p:nvSpPr>
          <p:spPr>
            <a:xfrm rot="5400000">
              <a:off x="202789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0"/>
            <p:cNvSpPr/>
            <p:nvPr/>
          </p:nvSpPr>
          <p:spPr>
            <a:xfrm rot="5400000">
              <a:off x="314557" y="4811262"/>
              <a:ext cx="14086" cy="68563"/>
            </a:xfrm>
            <a:custGeom>
              <a:avLst/>
              <a:gdLst/>
              <a:ahLst/>
              <a:cxnLst/>
              <a:rect l="l" t="t" r="r" b="b"/>
              <a:pathLst>
                <a:path w="564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0"/>
            <p:cNvSpPr/>
            <p:nvPr/>
          </p:nvSpPr>
          <p:spPr>
            <a:xfrm rot="5400000">
              <a:off x="760534" y="4625932"/>
              <a:ext cx="68531" cy="37641"/>
            </a:xfrm>
            <a:custGeom>
              <a:avLst/>
              <a:gdLst/>
              <a:ahLst/>
              <a:cxnLst/>
              <a:rect l="l" t="t" r="r" b="b"/>
              <a:pathLst>
                <a:path w="2744" h="1507" extrusionOk="0">
                  <a:moveTo>
                    <a:pt x="136" y="0"/>
                  </a:moveTo>
                  <a:lnTo>
                    <a:pt x="1" y="540"/>
                  </a:lnTo>
                  <a:cubicBezTo>
                    <a:pt x="855" y="787"/>
                    <a:pt x="1687" y="1102"/>
                    <a:pt x="2474" y="1507"/>
                  </a:cubicBezTo>
                  <a:lnTo>
                    <a:pt x="2744" y="1012"/>
                  </a:lnTo>
                  <a:cubicBezTo>
                    <a:pt x="1912" y="585"/>
                    <a:pt x="1035" y="247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0"/>
            <p:cNvSpPr/>
            <p:nvPr/>
          </p:nvSpPr>
          <p:spPr>
            <a:xfrm rot="5400000">
              <a:off x="543452" y="4185903"/>
              <a:ext cx="25849" cy="69662"/>
            </a:xfrm>
            <a:custGeom>
              <a:avLst/>
              <a:gdLst/>
              <a:ahLst/>
              <a:cxnLst/>
              <a:rect l="l" t="t" r="r" b="b"/>
              <a:pathLst>
                <a:path w="1035" h="2789" extrusionOk="0">
                  <a:moveTo>
                    <a:pt x="473" y="0"/>
                  </a:moveTo>
                  <a:cubicBezTo>
                    <a:pt x="225" y="900"/>
                    <a:pt x="68" y="1822"/>
                    <a:pt x="0" y="2744"/>
                  </a:cubicBezTo>
                  <a:lnTo>
                    <a:pt x="585" y="2789"/>
                  </a:lnTo>
                  <a:cubicBezTo>
                    <a:pt x="630" y="1889"/>
                    <a:pt x="787" y="1012"/>
                    <a:pt x="1035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0"/>
            <p:cNvSpPr/>
            <p:nvPr/>
          </p:nvSpPr>
          <p:spPr>
            <a:xfrm rot="5400000">
              <a:off x="781728" y="4527236"/>
              <a:ext cx="69106" cy="16560"/>
            </a:xfrm>
            <a:custGeom>
              <a:avLst/>
              <a:gdLst/>
              <a:ahLst/>
              <a:cxnLst/>
              <a:rect l="l" t="t" r="r" b="b"/>
              <a:pathLst>
                <a:path w="2767" h="663" extrusionOk="0">
                  <a:moveTo>
                    <a:pt x="1162" y="0"/>
                  </a:moveTo>
                  <a:cubicBezTo>
                    <a:pt x="775" y="0"/>
                    <a:pt x="386" y="18"/>
                    <a:pt x="1" y="56"/>
                  </a:cubicBezTo>
                  <a:lnTo>
                    <a:pt x="46" y="618"/>
                  </a:lnTo>
                  <a:cubicBezTo>
                    <a:pt x="412" y="580"/>
                    <a:pt x="782" y="562"/>
                    <a:pt x="1153" y="562"/>
                  </a:cubicBezTo>
                  <a:cubicBezTo>
                    <a:pt x="1670" y="562"/>
                    <a:pt x="2188" y="597"/>
                    <a:pt x="2699" y="663"/>
                  </a:cubicBezTo>
                  <a:lnTo>
                    <a:pt x="2767" y="101"/>
                  </a:lnTo>
                  <a:cubicBezTo>
                    <a:pt x="2243" y="35"/>
                    <a:pt x="1703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0"/>
            <p:cNvSpPr/>
            <p:nvPr/>
          </p:nvSpPr>
          <p:spPr>
            <a:xfrm rot="5400000">
              <a:off x="325522" y="4180271"/>
              <a:ext cx="14061" cy="67989"/>
            </a:xfrm>
            <a:custGeom>
              <a:avLst/>
              <a:gdLst/>
              <a:ahLst/>
              <a:cxnLst/>
              <a:rect l="l" t="t" r="r" b="b"/>
              <a:pathLst>
                <a:path w="563" h="2722" extrusionOk="0">
                  <a:moveTo>
                    <a:pt x="1" y="1"/>
                  </a:moveTo>
                  <a:lnTo>
                    <a:pt x="1" y="2722"/>
                  </a:lnTo>
                  <a:lnTo>
                    <a:pt x="563" y="27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0"/>
            <p:cNvSpPr/>
            <p:nvPr/>
          </p:nvSpPr>
          <p:spPr>
            <a:xfrm rot="5400000">
              <a:off x="437291" y="4180284"/>
              <a:ext cx="14061" cy="67964"/>
            </a:xfrm>
            <a:custGeom>
              <a:avLst/>
              <a:gdLst/>
              <a:ahLst/>
              <a:cxnLst/>
              <a:rect l="l" t="t" r="r" b="b"/>
              <a:pathLst>
                <a:path w="563" h="2721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0"/>
            <p:cNvSpPr/>
            <p:nvPr/>
          </p:nvSpPr>
          <p:spPr>
            <a:xfrm rot="5400000">
              <a:off x="764193" y="4407747"/>
              <a:ext cx="68531" cy="35968"/>
            </a:xfrm>
            <a:custGeom>
              <a:avLst/>
              <a:gdLst/>
              <a:ahLst/>
              <a:cxnLst/>
              <a:rect l="l" t="t" r="r" b="b"/>
              <a:pathLst>
                <a:path w="2744" h="1440" extrusionOk="0">
                  <a:moveTo>
                    <a:pt x="2609" y="1"/>
                  </a:moveTo>
                  <a:cubicBezTo>
                    <a:pt x="1709" y="203"/>
                    <a:pt x="832" y="518"/>
                    <a:pt x="0" y="923"/>
                  </a:cubicBezTo>
                  <a:lnTo>
                    <a:pt x="225" y="1440"/>
                  </a:lnTo>
                  <a:cubicBezTo>
                    <a:pt x="1035" y="1057"/>
                    <a:pt x="1889" y="765"/>
                    <a:pt x="2743" y="563"/>
                  </a:cubicBezTo>
                  <a:lnTo>
                    <a:pt x="2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0"/>
            <p:cNvSpPr/>
            <p:nvPr/>
          </p:nvSpPr>
          <p:spPr>
            <a:xfrm rot="5400000">
              <a:off x="636975" y="4225491"/>
              <a:ext cx="46054" cy="65741"/>
            </a:xfrm>
            <a:custGeom>
              <a:avLst/>
              <a:gdLst/>
              <a:ahLst/>
              <a:cxnLst/>
              <a:rect l="l" t="t" r="r" b="b"/>
              <a:pathLst>
                <a:path w="1844" h="2632" extrusionOk="0">
                  <a:moveTo>
                    <a:pt x="1394" y="1"/>
                  </a:moveTo>
                  <a:cubicBezTo>
                    <a:pt x="832" y="743"/>
                    <a:pt x="360" y="1552"/>
                    <a:pt x="0" y="2407"/>
                  </a:cubicBezTo>
                  <a:lnTo>
                    <a:pt x="517" y="2631"/>
                  </a:lnTo>
                  <a:cubicBezTo>
                    <a:pt x="877" y="1822"/>
                    <a:pt x="1327" y="1035"/>
                    <a:pt x="1844" y="33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0"/>
            <p:cNvSpPr/>
            <p:nvPr/>
          </p:nvSpPr>
          <p:spPr>
            <a:xfrm rot="5400000">
              <a:off x="713648" y="4302157"/>
              <a:ext cx="61214" cy="54501"/>
            </a:xfrm>
            <a:custGeom>
              <a:avLst/>
              <a:gdLst/>
              <a:ahLst/>
              <a:cxnLst/>
              <a:rect l="l" t="t" r="r" b="b"/>
              <a:pathLst>
                <a:path w="2451" h="2182" extrusionOk="0">
                  <a:moveTo>
                    <a:pt x="2136" y="1"/>
                  </a:moveTo>
                  <a:cubicBezTo>
                    <a:pt x="1372" y="518"/>
                    <a:pt x="652" y="1102"/>
                    <a:pt x="0" y="1777"/>
                  </a:cubicBezTo>
                  <a:lnTo>
                    <a:pt x="405" y="2182"/>
                  </a:lnTo>
                  <a:cubicBezTo>
                    <a:pt x="1034" y="1530"/>
                    <a:pt x="1709" y="967"/>
                    <a:pt x="2451" y="473"/>
                  </a:cubicBezTo>
                  <a:lnTo>
                    <a:pt x="2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0"/>
            <p:cNvSpPr/>
            <p:nvPr/>
          </p:nvSpPr>
          <p:spPr>
            <a:xfrm rot="5400000">
              <a:off x="220486" y="4187015"/>
              <a:ext cx="14061" cy="54501"/>
            </a:xfrm>
            <a:custGeom>
              <a:avLst/>
              <a:gdLst/>
              <a:ahLst/>
              <a:cxnLst/>
              <a:rect l="l" t="t" r="r" b="b"/>
              <a:pathLst>
                <a:path w="563" h="2182" extrusionOk="0">
                  <a:moveTo>
                    <a:pt x="1" y="0"/>
                  </a:moveTo>
                  <a:lnTo>
                    <a:pt x="1" y="2182"/>
                  </a:lnTo>
                  <a:lnTo>
                    <a:pt x="563" y="218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0"/>
            <p:cNvSpPr/>
            <p:nvPr/>
          </p:nvSpPr>
          <p:spPr>
            <a:xfrm rot="5400000">
              <a:off x="14359" y="4191511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0"/>
            <p:cNvSpPr/>
            <p:nvPr/>
          </p:nvSpPr>
          <p:spPr>
            <a:xfrm rot="5400000">
              <a:off x="115175" y="4179997"/>
              <a:ext cx="14061" cy="68538"/>
            </a:xfrm>
            <a:custGeom>
              <a:avLst/>
              <a:gdLst/>
              <a:ahLst/>
              <a:cxnLst/>
              <a:rect l="l" t="t" r="r" b="b"/>
              <a:pathLst>
                <a:path w="5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0"/>
            <p:cNvSpPr/>
            <p:nvPr/>
          </p:nvSpPr>
          <p:spPr>
            <a:xfrm rot="5400000">
              <a:off x="3511" y="4822799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bg>
      <p:bgPr>
        <a:solidFill>
          <a:schemeClr val="accent2"/>
        </a:solidFill>
        <a:effectLst/>
      </p:bgPr>
    </p:bg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8" name="Google Shape;2838;p31"/>
          <p:cNvGrpSpPr/>
          <p:nvPr/>
        </p:nvGrpSpPr>
        <p:grpSpPr>
          <a:xfrm rot="-5400000">
            <a:off x="-764004" y="3826137"/>
            <a:ext cx="1361814" cy="1325398"/>
            <a:chOff x="-12213" y="4043237"/>
            <a:chExt cx="998837" cy="972127"/>
          </a:xfrm>
        </p:grpSpPr>
        <p:sp>
          <p:nvSpPr>
            <p:cNvPr id="2839" name="Google Shape;2839;p31"/>
            <p:cNvSpPr/>
            <p:nvPr/>
          </p:nvSpPr>
          <p:spPr>
            <a:xfrm rot="5400000">
              <a:off x="6593" y="4035333"/>
              <a:ext cx="972127" cy="987935"/>
            </a:xfrm>
            <a:custGeom>
              <a:avLst/>
              <a:gdLst/>
              <a:ahLst/>
              <a:cxnLst/>
              <a:rect l="l" t="t" r="r" b="b"/>
              <a:pathLst>
                <a:path w="38924" h="39553" extrusionOk="0">
                  <a:moveTo>
                    <a:pt x="19564" y="0"/>
                  </a:moveTo>
                  <a:cubicBezTo>
                    <a:pt x="14392" y="0"/>
                    <a:pt x="9512" y="2002"/>
                    <a:pt x="5870" y="5667"/>
                  </a:cubicBezTo>
                  <a:cubicBezTo>
                    <a:pt x="3261" y="8275"/>
                    <a:pt x="1080" y="11423"/>
                    <a:pt x="676" y="14998"/>
                  </a:cubicBezTo>
                  <a:cubicBezTo>
                    <a:pt x="1" y="21115"/>
                    <a:pt x="676" y="39553"/>
                    <a:pt x="676" y="39553"/>
                  </a:cubicBezTo>
                  <a:lnTo>
                    <a:pt x="13515" y="39553"/>
                  </a:lnTo>
                  <a:lnTo>
                    <a:pt x="13515" y="19361"/>
                  </a:lnTo>
                  <a:cubicBezTo>
                    <a:pt x="13515" y="16033"/>
                    <a:pt x="16236" y="13335"/>
                    <a:pt x="19564" y="13335"/>
                  </a:cubicBezTo>
                  <a:cubicBezTo>
                    <a:pt x="22892" y="13335"/>
                    <a:pt x="25590" y="16033"/>
                    <a:pt x="25590" y="19361"/>
                  </a:cubicBezTo>
                  <a:lnTo>
                    <a:pt x="25590" y="39553"/>
                  </a:lnTo>
                  <a:lnTo>
                    <a:pt x="38924" y="39553"/>
                  </a:lnTo>
                  <a:lnTo>
                    <a:pt x="38924" y="19361"/>
                  </a:lnTo>
                  <a:cubicBezTo>
                    <a:pt x="38924" y="14189"/>
                    <a:pt x="36923" y="9310"/>
                    <a:pt x="33258" y="5667"/>
                  </a:cubicBezTo>
                  <a:cubicBezTo>
                    <a:pt x="29592" y="2002"/>
                    <a:pt x="24735" y="0"/>
                    <a:pt x="1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1"/>
            <p:cNvSpPr/>
            <p:nvPr/>
          </p:nvSpPr>
          <p:spPr>
            <a:xfrm rot="5400000">
              <a:off x="25121" y="4053319"/>
              <a:ext cx="903620" cy="956488"/>
            </a:xfrm>
            <a:custGeom>
              <a:avLst/>
              <a:gdLst/>
              <a:ahLst/>
              <a:cxnLst/>
              <a:rect l="l" t="t" r="r" b="b"/>
              <a:pathLst>
                <a:path w="36181" h="38294" extrusionOk="0">
                  <a:moveTo>
                    <a:pt x="18102" y="1"/>
                  </a:moveTo>
                  <a:cubicBezTo>
                    <a:pt x="13267" y="1"/>
                    <a:pt x="8725" y="1889"/>
                    <a:pt x="5307" y="5307"/>
                  </a:cubicBezTo>
                  <a:cubicBezTo>
                    <a:pt x="1889" y="8725"/>
                    <a:pt x="1" y="13267"/>
                    <a:pt x="1" y="18102"/>
                  </a:cubicBezTo>
                  <a:lnTo>
                    <a:pt x="1" y="38294"/>
                  </a:lnTo>
                  <a:lnTo>
                    <a:pt x="10794" y="38294"/>
                  </a:lnTo>
                  <a:lnTo>
                    <a:pt x="10794" y="18102"/>
                  </a:lnTo>
                  <a:cubicBezTo>
                    <a:pt x="10794" y="14077"/>
                    <a:pt x="14054" y="10794"/>
                    <a:pt x="18102" y="10794"/>
                  </a:cubicBezTo>
                  <a:cubicBezTo>
                    <a:pt x="22127" y="10794"/>
                    <a:pt x="25410" y="14077"/>
                    <a:pt x="25410" y="18102"/>
                  </a:cubicBezTo>
                  <a:lnTo>
                    <a:pt x="25410" y="38294"/>
                  </a:lnTo>
                  <a:lnTo>
                    <a:pt x="36180" y="38294"/>
                  </a:lnTo>
                  <a:lnTo>
                    <a:pt x="36180" y="18102"/>
                  </a:lnTo>
                  <a:cubicBezTo>
                    <a:pt x="36180" y="13267"/>
                    <a:pt x="34314" y="8725"/>
                    <a:pt x="30896" y="5307"/>
                  </a:cubicBezTo>
                  <a:cubicBezTo>
                    <a:pt x="27478" y="1889"/>
                    <a:pt x="22936" y="1"/>
                    <a:pt x="1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1"/>
            <p:cNvSpPr/>
            <p:nvPr/>
          </p:nvSpPr>
          <p:spPr>
            <a:xfrm rot="5400000">
              <a:off x="33823" y="4062600"/>
              <a:ext cx="868231" cy="938505"/>
            </a:xfrm>
            <a:custGeom>
              <a:avLst/>
              <a:gdLst/>
              <a:ahLst/>
              <a:cxnLst/>
              <a:rect l="l" t="t" r="r" b="b"/>
              <a:pathLst>
                <a:path w="34764" h="37574" extrusionOk="0">
                  <a:moveTo>
                    <a:pt x="17382" y="0"/>
                  </a:moveTo>
                  <a:cubicBezTo>
                    <a:pt x="12727" y="0"/>
                    <a:pt x="8365" y="1799"/>
                    <a:pt x="5082" y="5082"/>
                  </a:cubicBezTo>
                  <a:cubicBezTo>
                    <a:pt x="1799" y="8365"/>
                    <a:pt x="0" y="12727"/>
                    <a:pt x="0" y="17382"/>
                  </a:cubicBezTo>
                  <a:lnTo>
                    <a:pt x="0" y="37574"/>
                  </a:lnTo>
                  <a:lnTo>
                    <a:pt x="9354" y="37574"/>
                  </a:lnTo>
                  <a:lnTo>
                    <a:pt x="9354" y="17382"/>
                  </a:lnTo>
                  <a:cubicBezTo>
                    <a:pt x="9354" y="12952"/>
                    <a:pt x="12952" y="9354"/>
                    <a:pt x="17382" y="9354"/>
                  </a:cubicBezTo>
                  <a:cubicBezTo>
                    <a:pt x="21789" y="9354"/>
                    <a:pt x="25387" y="12952"/>
                    <a:pt x="25387" y="17382"/>
                  </a:cubicBezTo>
                  <a:lnTo>
                    <a:pt x="25387" y="37574"/>
                  </a:lnTo>
                  <a:lnTo>
                    <a:pt x="34763" y="37574"/>
                  </a:lnTo>
                  <a:lnTo>
                    <a:pt x="34763" y="17382"/>
                  </a:lnTo>
                  <a:cubicBezTo>
                    <a:pt x="34763" y="12727"/>
                    <a:pt x="32942" y="8365"/>
                    <a:pt x="29659" y="5082"/>
                  </a:cubicBezTo>
                  <a:cubicBezTo>
                    <a:pt x="26376" y="1799"/>
                    <a:pt x="22014" y="0"/>
                    <a:pt x="17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1"/>
            <p:cNvSpPr/>
            <p:nvPr/>
          </p:nvSpPr>
          <p:spPr>
            <a:xfrm rot="5400000">
              <a:off x="534185" y="4806229"/>
              <a:ext cx="23052" cy="69662"/>
            </a:xfrm>
            <a:custGeom>
              <a:avLst/>
              <a:gdLst/>
              <a:ahLst/>
              <a:cxnLst/>
              <a:rect l="l" t="t" r="r" b="b"/>
              <a:pathLst>
                <a:path w="923" h="2789" extrusionOk="0">
                  <a:moveTo>
                    <a:pt x="540" y="1"/>
                  </a:moveTo>
                  <a:lnTo>
                    <a:pt x="0" y="158"/>
                  </a:lnTo>
                  <a:cubicBezTo>
                    <a:pt x="203" y="1013"/>
                    <a:pt x="337" y="1889"/>
                    <a:pt x="360" y="2789"/>
                  </a:cubicBezTo>
                  <a:lnTo>
                    <a:pt x="922" y="2766"/>
                  </a:lnTo>
                  <a:cubicBezTo>
                    <a:pt x="900" y="1845"/>
                    <a:pt x="765" y="900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1"/>
            <p:cNvSpPr/>
            <p:nvPr/>
          </p:nvSpPr>
          <p:spPr>
            <a:xfrm rot="5400000">
              <a:off x="426600" y="4811550"/>
              <a:ext cx="14086" cy="67989"/>
            </a:xfrm>
            <a:custGeom>
              <a:avLst/>
              <a:gdLst/>
              <a:ahLst/>
              <a:cxnLst/>
              <a:rect l="l" t="t" r="r" b="b"/>
              <a:pathLst>
                <a:path w="564" h="2722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1"/>
            <p:cNvSpPr/>
            <p:nvPr/>
          </p:nvSpPr>
          <p:spPr>
            <a:xfrm rot="5400000">
              <a:off x="628257" y="4773933"/>
              <a:ext cx="44955" cy="66290"/>
            </a:xfrm>
            <a:custGeom>
              <a:avLst/>
              <a:gdLst/>
              <a:ahLst/>
              <a:cxnLst/>
              <a:rect l="l" t="t" r="r" b="b"/>
              <a:pathLst>
                <a:path w="1800" h="2654" extrusionOk="0">
                  <a:moveTo>
                    <a:pt x="472" y="0"/>
                  </a:moveTo>
                  <a:lnTo>
                    <a:pt x="0" y="315"/>
                  </a:lnTo>
                  <a:cubicBezTo>
                    <a:pt x="517" y="1057"/>
                    <a:pt x="945" y="1844"/>
                    <a:pt x="1259" y="2654"/>
                  </a:cubicBezTo>
                  <a:lnTo>
                    <a:pt x="1799" y="2451"/>
                  </a:lnTo>
                  <a:cubicBezTo>
                    <a:pt x="1439" y="1597"/>
                    <a:pt x="1012" y="765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1"/>
            <p:cNvSpPr/>
            <p:nvPr/>
          </p:nvSpPr>
          <p:spPr>
            <a:xfrm rot="5400000">
              <a:off x="91008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1"/>
            <p:cNvSpPr/>
            <p:nvPr/>
          </p:nvSpPr>
          <p:spPr>
            <a:xfrm rot="5400000">
              <a:off x="707466" y="4711016"/>
              <a:ext cx="60115" cy="55625"/>
            </a:xfrm>
            <a:custGeom>
              <a:avLst/>
              <a:gdLst/>
              <a:ahLst/>
              <a:cxnLst/>
              <a:rect l="l" t="t" r="r" b="b"/>
              <a:pathLst>
                <a:path w="2407" h="2227" extrusionOk="0">
                  <a:moveTo>
                    <a:pt x="315" y="1"/>
                  </a:moveTo>
                  <a:lnTo>
                    <a:pt x="1" y="473"/>
                  </a:lnTo>
                  <a:cubicBezTo>
                    <a:pt x="720" y="990"/>
                    <a:pt x="1395" y="1575"/>
                    <a:pt x="1979" y="2227"/>
                  </a:cubicBezTo>
                  <a:lnTo>
                    <a:pt x="2407" y="1845"/>
                  </a:lnTo>
                  <a:cubicBezTo>
                    <a:pt x="1777" y="1170"/>
                    <a:pt x="1080" y="54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1"/>
            <p:cNvSpPr/>
            <p:nvPr/>
          </p:nvSpPr>
          <p:spPr>
            <a:xfrm rot="5400000">
              <a:off x="202789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1"/>
            <p:cNvSpPr/>
            <p:nvPr/>
          </p:nvSpPr>
          <p:spPr>
            <a:xfrm rot="5400000">
              <a:off x="314557" y="4811262"/>
              <a:ext cx="14086" cy="68563"/>
            </a:xfrm>
            <a:custGeom>
              <a:avLst/>
              <a:gdLst/>
              <a:ahLst/>
              <a:cxnLst/>
              <a:rect l="l" t="t" r="r" b="b"/>
              <a:pathLst>
                <a:path w="564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1"/>
            <p:cNvSpPr/>
            <p:nvPr/>
          </p:nvSpPr>
          <p:spPr>
            <a:xfrm rot="5400000">
              <a:off x="760534" y="4625932"/>
              <a:ext cx="68531" cy="37641"/>
            </a:xfrm>
            <a:custGeom>
              <a:avLst/>
              <a:gdLst/>
              <a:ahLst/>
              <a:cxnLst/>
              <a:rect l="l" t="t" r="r" b="b"/>
              <a:pathLst>
                <a:path w="2744" h="1507" extrusionOk="0">
                  <a:moveTo>
                    <a:pt x="136" y="0"/>
                  </a:moveTo>
                  <a:lnTo>
                    <a:pt x="1" y="540"/>
                  </a:lnTo>
                  <a:cubicBezTo>
                    <a:pt x="855" y="787"/>
                    <a:pt x="1687" y="1102"/>
                    <a:pt x="2474" y="1507"/>
                  </a:cubicBezTo>
                  <a:lnTo>
                    <a:pt x="2744" y="1012"/>
                  </a:lnTo>
                  <a:cubicBezTo>
                    <a:pt x="1912" y="585"/>
                    <a:pt x="1035" y="247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1"/>
            <p:cNvSpPr/>
            <p:nvPr/>
          </p:nvSpPr>
          <p:spPr>
            <a:xfrm rot="5400000">
              <a:off x="543452" y="4185903"/>
              <a:ext cx="25849" cy="69662"/>
            </a:xfrm>
            <a:custGeom>
              <a:avLst/>
              <a:gdLst/>
              <a:ahLst/>
              <a:cxnLst/>
              <a:rect l="l" t="t" r="r" b="b"/>
              <a:pathLst>
                <a:path w="1035" h="2789" extrusionOk="0">
                  <a:moveTo>
                    <a:pt x="473" y="0"/>
                  </a:moveTo>
                  <a:cubicBezTo>
                    <a:pt x="225" y="900"/>
                    <a:pt x="68" y="1822"/>
                    <a:pt x="0" y="2744"/>
                  </a:cubicBezTo>
                  <a:lnTo>
                    <a:pt x="585" y="2789"/>
                  </a:lnTo>
                  <a:cubicBezTo>
                    <a:pt x="630" y="1889"/>
                    <a:pt x="787" y="1012"/>
                    <a:pt x="1035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1"/>
            <p:cNvSpPr/>
            <p:nvPr/>
          </p:nvSpPr>
          <p:spPr>
            <a:xfrm rot="5400000">
              <a:off x="781728" y="4527236"/>
              <a:ext cx="69106" cy="16560"/>
            </a:xfrm>
            <a:custGeom>
              <a:avLst/>
              <a:gdLst/>
              <a:ahLst/>
              <a:cxnLst/>
              <a:rect l="l" t="t" r="r" b="b"/>
              <a:pathLst>
                <a:path w="2767" h="663" extrusionOk="0">
                  <a:moveTo>
                    <a:pt x="1162" y="0"/>
                  </a:moveTo>
                  <a:cubicBezTo>
                    <a:pt x="775" y="0"/>
                    <a:pt x="386" y="18"/>
                    <a:pt x="1" y="56"/>
                  </a:cubicBezTo>
                  <a:lnTo>
                    <a:pt x="46" y="618"/>
                  </a:lnTo>
                  <a:cubicBezTo>
                    <a:pt x="412" y="580"/>
                    <a:pt x="782" y="562"/>
                    <a:pt x="1153" y="562"/>
                  </a:cubicBezTo>
                  <a:cubicBezTo>
                    <a:pt x="1670" y="562"/>
                    <a:pt x="2188" y="597"/>
                    <a:pt x="2699" y="663"/>
                  </a:cubicBezTo>
                  <a:lnTo>
                    <a:pt x="2767" y="101"/>
                  </a:lnTo>
                  <a:cubicBezTo>
                    <a:pt x="2243" y="35"/>
                    <a:pt x="1703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1"/>
            <p:cNvSpPr/>
            <p:nvPr/>
          </p:nvSpPr>
          <p:spPr>
            <a:xfrm rot="5400000">
              <a:off x="325522" y="4180271"/>
              <a:ext cx="14061" cy="67989"/>
            </a:xfrm>
            <a:custGeom>
              <a:avLst/>
              <a:gdLst/>
              <a:ahLst/>
              <a:cxnLst/>
              <a:rect l="l" t="t" r="r" b="b"/>
              <a:pathLst>
                <a:path w="563" h="2722" extrusionOk="0">
                  <a:moveTo>
                    <a:pt x="1" y="1"/>
                  </a:moveTo>
                  <a:lnTo>
                    <a:pt x="1" y="2722"/>
                  </a:lnTo>
                  <a:lnTo>
                    <a:pt x="563" y="27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1"/>
            <p:cNvSpPr/>
            <p:nvPr/>
          </p:nvSpPr>
          <p:spPr>
            <a:xfrm rot="5400000">
              <a:off x="437291" y="4180284"/>
              <a:ext cx="14061" cy="67964"/>
            </a:xfrm>
            <a:custGeom>
              <a:avLst/>
              <a:gdLst/>
              <a:ahLst/>
              <a:cxnLst/>
              <a:rect l="l" t="t" r="r" b="b"/>
              <a:pathLst>
                <a:path w="563" h="2721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1"/>
            <p:cNvSpPr/>
            <p:nvPr/>
          </p:nvSpPr>
          <p:spPr>
            <a:xfrm rot="5400000">
              <a:off x="764193" y="4407747"/>
              <a:ext cx="68531" cy="35968"/>
            </a:xfrm>
            <a:custGeom>
              <a:avLst/>
              <a:gdLst/>
              <a:ahLst/>
              <a:cxnLst/>
              <a:rect l="l" t="t" r="r" b="b"/>
              <a:pathLst>
                <a:path w="2744" h="1440" extrusionOk="0">
                  <a:moveTo>
                    <a:pt x="2609" y="1"/>
                  </a:moveTo>
                  <a:cubicBezTo>
                    <a:pt x="1709" y="203"/>
                    <a:pt x="832" y="518"/>
                    <a:pt x="0" y="923"/>
                  </a:cubicBezTo>
                  <a:lnTo>
                    <a:pt x="225" y="1440"/>
                  </a:lnTo>
                  <a:cubicBezTo>
                    <a:pt x="1035" y="1057"/>
                    <a:pt x="1889" y="765"/>
                    <a:pt x="2743" y="563"/>
                  </a:cubicBezTo>
                  <a:lnTo>
                    <a:pt x="2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1"/>
            <p:cNvSpPr/>
            <p:nvPr/>
          </p:nvSpPr>
          <p:spPr>
            <a:xfrm rot="5400000">
              <a:off x="636975" y="4225491"/>
              <a:ext cx="46054" cy="65741"/>
            </a:xfrm>
            <a:custGeom>
              <a:avLst/>
              <a:gdLst/>
              <a:ahLst/>
              <a:cxnLst/>
              <a:rect l="l" t="t" r="r" b="b"/>
              <a:pathLst>
                <a:path w="1844" h="2632" extrusionOk="0">
                  <a:moveTo>
                    <a:pt x="1394" y="1"/>
                  </a:moveTo>
                  <a:cubicBezTo>
                    <a:pt x="832" y="743"/>
                    <a:pt x="360" y="1552"/>
                    <a:pt x="0" y="2407"/>
                  </a:cubicBezTo>
                  <a:lnTo>
                    <a:pt x="517" y="2631"/>
                  </a:lnTo>
                  <a:cubicBezTo>
                    <a:pt x="877" y="1822"/>
                    <a:pt x="1327" y="1035"/>
                    <a:pt x="1844" y="33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1"/>
            <p:cNvSpPr/>
            <p:nvPr/>
          </p:nvSpPr>
          <p:spPr>
            <a:xfrm rot="5400000">
              <a:off x="713648" y="4302157"/>
              <a:ext cx="61214" cy="54501"/>
            </a:xfrm>
            <a:custGeom>
              <a:avLst/>
              <a:gdLst/>
              <a:ahLst/>
              <a:cxnLst/>
              <a:rect l="l" t="t" r="r" b="b"/>
              <a:pathLst>
                <a:path w="2451" h="2182" extrusionOk="0">
                  <a:moveTo>
                    <a:pt x="2136" y="1"/>
                  </a:moveTo>
                  <a:cubicBezTo>
                    <a:pt x="1372" y="518"/>
                    <a:pt x="652" y="1102"/>
                    <a:pt x="0" y="1777"/>
                  </a:cubicBezTo>
                  <a:lnTo>
                    <a:pt x="405" y="2182"/>
                  </a:lnTo>
                  <a:cubicBezTo>
                    <a:pt x="1034" y="1530"/>
                    <a:pt x="1709" y="967"/>
                    <a:pt x="2451" y="473"/>
                  </a:cubicBezTo>
                  <a:lnTo>
                    <a:pt x="2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1"/>
            <p:cNvSpPr/>
            <p:nvPr/>
          </p:nvSpPr>
          <p:spPr>
            <a:xfrm rot="5400000">
              <a:off x="220486" y="4187015"/>
              <a:ext cx="14061" cy="54501"/>
            </a:xfrm>
            <a:custGeom>
              <a:avLst/>
              <a:gdLst/>
              <a:ahLst/>
              <a:cxnLst/>
              <a:rect l="l" t="t" r="r" b="b"/>
              <a:pathLst>
                <a:path w="563" h="2182" extrusionOk="0">
                  <a:moveTo>
                    <a:pt x="1" y="0"/>
                  </a:moveTo>
                  <a:lnTo>
                    <a:pt x="1" y="2182"/>
                  </a:lnTo>
                  <a:lnTo>
                    <a:pt x="563" y="218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1"/>
            <p:cNvSpPr/>
            <p:nvPr/>
          </p:nvSpPr>
          <p:spPr>
            <a:xfrm rot="5400000">
              <a:off x="14359" y="4191511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1"/>
            <p:cNvSpPr/>
            <p:nvPr/>
          </p:nvSpPr>
          <p:spPr>
            <a:xfrm rot="5400000">
              <a:off x="115175" y="4179997"/>
              <a:ext cx="14061" cy="68538"/>
            </a:xfrm>
            <a:custGeom>
              <a:avLst/>
              <a:gdLst/>
              <a:ahLst/>
              <a:cxnLst/>
              <a:rect l="l" t="t" r="r" b="b"/>
              <a:pathLst>
                <a:path w="5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1"/>
            <p:cNvSpPr/>
            <p:nvPr/>
          </p:nvSpPr>
          <p:spPr>
            <a:xfrm rot="5400000">
              <a:off x="3511" y="4822799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1" name="Google Shape;2861;p31"/>
          <p:cNvGrpSpPr/>
          <p:nvPr/>
        </p:nvGrpSpPr>
        <p:grpSpPr>
          <a:xfrm rot="10800000">
            <a:off x="191160" y="4709504"/>
            <a:ext cx="149017" cy="266131"/>
            <a:chOff x="1849150" y="689975"/>
            <a:chExt cx="106349" cy="189931"/>
          </a:xfrm>
        </p:grpSpPr>
        <p:sp>
          <p:nvSpPr>
            <p:cNvPr id="2862" name="Google Shape;2862;p31"/>
            <p:cNvSpPr/>
            <p:nvPr/>
          </p:nvSpPr>
          <p:spPr>
            <a:xfrm>
              <a:off x="18545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1"/>
            <p:cNvSpPr/>
            <p:nvPr/>
          </p:nvSpPr>
          <p:spPr>
            <a:xfrm>
              <a:off x="19244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1"/>
            <p:cNvSpPr/>
            <p:nvPr/>
          </p:nvSpPr>
          <p:spPr>
            <a:xfrm>
              <a:off x="18593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1"/>
            <p:cNvSpPr/>
            <p:nvPr/>
          </p:nvSpPr>
          <p:spPr>
            <a:xfrm>
              <a:off x="19220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1"/>
            <p:cNvSpPr/>
            <p:nvPr/>
          </p:nvSpPr>
          <p:spPr>
            <a:xfrm>
              <a:off x="18682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1"/>
            <p:cNvSpPr/>
            <p:nvPr/>
          </p:nvSpPr>
          <p:spPr>
            <a:xfrm>
              <a:off x="18748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1"/>
            <p:cNvSpPr/>
            <p:nvPr/>
          </p:nvSpPr>
          <p:spPr>
            <a:xfrm>
              <a:off x="18736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1"/>
            <p:cNvSpPr/>
            <p:nvPr/>
          </p:nvSpPr>
          <p:spPr>
            <a:xfrm>
              <a:off x="18706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1"/>
            <p:cNvSpPr/>
            <p:nvPr/>
          </p:nvSpPr>
          <p:spPr>
            <a:xfrm>
              <a:off x="18706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1"/>
            <p:cNvSpPr/>
            <p:nvPr/>
          </p:nvSpPr>
          <p:spPr>
            <a:xfrm>
              <a:off x="19297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1"/>
            <p:cNvSpPr/>
            <p:nvPr/>
          </p:nvSpPr>
          <p:spPr>
            <a:xfrm>
              <a:off x="19297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1"/>
            <p:cNvSpPr/>
            <p:nvPr/>
          </p:nvSpPr>
          <p:spPr>
            <a:xfrm>
              <a:off x="19285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1"/>
            <p:cNvSpPr/>
            <p:nvPr/>
          </p:nvSpPr>
          <p:spPr>
            <a:xfrm>
              <a:off x="18551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1"/>
            <p:cNvSpPr/>
            <p:nvPr/>
          </p:nvSpPr>
          <p:spPr>
            <a:xfrm>
              <a:off x="19411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1"/>
            <p:cNvSpPr/>
            <p:nvPr/>
          </p:nvSpPr>
          <p:spPr>
            <a:xfrm>
              <a:off x="18491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7" name="Google Shape;2877;p31"/>
          <p:cNvGrpSpPr/>
          <p:nvPr/>
        </p:nvGrpSpPr>
        <p:grpSpPr>
          <a:xfrm rot="5400000">
            <a:off x="-764004" y="-26296"/>
            <a:ext cx="1361814" cy="1325398"/>
            <a:chOff x="-12213" y="4043237"/>
            <a:chExt cx="998837" cy="972127"/>
          </a:xfrm>
        </p:grpSpPr>
        <p:sp>
          <p:nvSpPr>
            <p:cNvPr id="2878" name="Google Shape;2878;p31"/>
            <p:cNvSpPr/>
            <p:nvPr/>
          </p:nvSpPr>
          <p:spPr>
            <a:xfrm rot="5400000">
              <a:off x="6593" y="4035333"/>
              <a:ext cx="972127" cy="987935"/>
            </a:xfrm>
            <a:custGeom>
              <a:avLst/>
              <a:gdLst/>
              <a:ahLst/>
              <a:cxnLst/>
              <a:rect l="l" t="t" r="r" b="b"/>
              <a:pathLst>
                <a:path w="38924" h="39553" extrusionOk="0">
                  <a:moveTo>
                    <a:pt x="19564" y="0"/>
                  </a:moveTo>
                  <a:cubicBezTo>
                    <a:pt x="14392" y="0"/>
                    <a:pt x="9512" y="2002"/>
                    <a:pt x="5870" y="5667"/>
                  </a:cubicBezTo>
                  <a:cubicBezTo>
                    <a:pt x="3261" y="8275"/>
                    <a:pt x="1080" y="11423"/>
                    <a:pt x="676" y="14998"/>
                  </a:cubicBezTo>
                  <a:cubicBezTo>
                    <a:pt x="1" y="21115"/>
                    <a:pt x="676" y="39553"/>
                    <a:pt x="676" y="39553"/>
                  </a:cubicBezTo>
                  <a:lnTo>
                    <a:pt x="13515" y="39553"/>
                  </a:lnTo>
                  <a:lnTo>
                    <a:pt x="13515" y="19361"/>
                  </a:lnTo>
                  <a:cubicBezTo>
                    <a:pt x="13515" y="16033"/>
                    <a:pt x="16236" y="13335"/>
                    <a:pt x="19564" y="13335"/>
                  </a:cubicBezTo>
                  <a:cubicBezTo>
                    <a:pt x="22892" y="13335"/>
                    <a:pt x="25590" y="16033"/>
                    <a:pt x="25590" y="19361"/>
                  </a:cubicBezTo>
                  <a:lnTo>
                    <a:pt x="25590" y="39553"/>
                  </a:lnTo>
                  <a:lnTo>
                    <a:pt x="38924" y="39553"/>
                  </a:lnTo>
                  <a:lnTo>
                    <a:pt x="38924" y="19361"/>
                  </a:lnTo>
                  <a:cubicBezTo>
                    <a:pt x="38924" y="14189"/>
                    <a:pt x="36923" y="9310"/>
                    <a:pt x="33258" y="5667"/>
                  </a:cubicBezTo>
                  <a:cubicBezTo>
                    <a:pt x="29592" y="2002"/>
                    <a:pt x="24735" y="0"/>
                    <a:pt x="1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1"/>
            <p:cNvSpPr/>
            <p:nvPr/>
          </p:nvSpPr>
          <p:spPr>
            <a:xfrm rot="5400000">
              <a:off x="25121" y="4053319"/>
              <a:ext cx="903620" cy="956488"/>
            </a:xfrm>
            <a:custGeom>
              <a:avLst/>
              <a:gdLst/>
              <a:ahLst/>
              <a:cxnLst/>
              <a:rect l="l" t="t" r="r" b="b"/>
              <a:pathLst>
                <a:path w="36181" h="38294" extrusionOk="0">
                  <a:moveTo>
                    <a:pt x="18102" y="1"/>
                  </a:moveTo>
                  <a:cubicBezTo>
                    <a:pt x="13267" y="1"/>
                    <a:pt x="8725" y="1889"/>
                    <a:pt x="5307" y="5307"/>
                  </a:cubicBezTo>
                  <a:cubicBezTo>
                    <a:pt x="1889" y="8725"/>
                    <a:pt x="1" y="13267"/>
                    <a:pt x="1" y="18102"/>
                  </a:cubicBezTo>
                  <a:lnTo>
                    <a:pt x="1" y="38294"/>
                  </a:lnTo>
                  <a:lnTo>
                    <a:pt x="10794" y="38294"/>
                  </a:lnTo>
                  <a:lnTo>
                    <a:pt x="10794" y="18102"/>
                  </a:lnTo>
                  <a:cubicBezTo>
                    <a:pt x="10794" y="14077"/>
                    <a:pt x="14054" y="10794"/>
                    <a:pt x="18102" y="10794"/>
                  </a:cubicBezTo>
                  <a:cubicBezTo>
                    <a:pt x="22127" y="10794"/>
                    <a:pt x="25410" y="14077"/>
                    <a:pt x="25410" y="18102"/>
                  </a:cubicBezTo>
                  <a:lnTo>
                    <a:pt x="25410" y="38294"/>
                  </a:lnTo>
                  <a:lnTo>
                    <a:pt x="36180" y="38294"/>
                  </a:lnTo>
                  <a:lnTo>
                    <a:pt x="36180" y="18102"/>
                  </a:lnTo>
                  <a:cubicBezTo>
                    <a:pt x="36180" y="13267"/>
                    <a:pt x="34314" y="8725"/>
                    <a:pt x="30896" y="5307"/>
                  </a:cubicBezTo>
                  <a:cubicBezTo>
                    <a:pt x="27478" y="1889"/>
                    <a:pt x="22936" y="1"/>
                    <a:pt x="18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1"/>
            <p:cNvSpPr/>
            <p:nvPr/>
          </p:nvSpPr>
          <p:spPr>
            <a:xfrm rot="5400000">
              <a:off x="33823" y="4062600"/>
              <a:ext cx="868231" cy="938505"/>
            </a:xfrm>
            <a:custGeom>
              <a:avLst/>
              <a:gdLst/>
              <a:ahLst/>
              <a:cxnLst/>
              <a:rect l="l" t="t" r="r" b="b"/>
              <a:pathLst>
                <a:path w="34764" h="37574" extrusionOk="0">
                  <a:moveTo>
                    <a:pt x="17382" y="0"/>
                  </a:moveTo>
                  <a:cubicBezTo>
                    <a:pt x="12727" y="0"/>
                    <a:pt x="8365" y="1799"/>
                    <a:pt x="5082" y="5082"/>
                  </a:cubicBezTo>
                  <a:cubicBezTo>
                    <a:pt x="1799" y="8365"/>
                    <a:pt x="0" y="12727"/>
                    <a:pt x="0" y="17382"/>
                  </a:cubicBezTo>
                  <a:lnTo>
                    <a:pt x="0" y="37574"/>
                  </a:lnTo>
                  <a:lnTo>
                    <a:pt x="9354" y="37574"/>
                  </a:lnTo>
                  <a:lnTo>
                    <a:pt x="9354" y="17382"/>
                  </a:lnTo>
                  <a:cubicBezTo>
                    <a:pt x="9354" y="12952"/>
                    <a:pt x="12952" y="9354"/>
                    <a:pt x="17382" y="9354"/>
                  </a:cubicBezTo>
                  <a:cubicBezTo>
                    <a:pt x="21789" y="9354"/>
                    <a:pt x="25387" y="12952"/>
                    <a:pt x="25387" y="17382"/>
                  </a:cubicBezTo>
                  <a:lnTo>
                    <a:pt x="25387" y="37574"/>
                  </a:lnTo>
                  <a:lnTo>
                    <a:pt x="34763" y="37574"/>
                  </a:lnTo>
                  <a:lnTo>
                    <a:pt x="34763" y="17382"/>
                  </a:lnTo>
                  <a:cubicBezTo>
                    <a:pt x="34763" y="12727"/>
                    <a:pt x="32942" y="8365"/>
                    <a:pt x="29659" y="5082"/>
                  </a:cubicBezTo>
                  <a:cubicBezTo>
                    <a:pt x="26376" y="1799"/>
                    <a:pt x="22014" y="0"/>
                    <a:pt x="17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1"/>
            <p:cNvSpPr/>
            <p:nvPr/>
          </p:nvSpPr>
          <p:spPr>
            <a:xfrm rot="5400000">
              <a:off x="534185" y="4806229"/>
              <a:ext cx="23052" cy="69662"/>
            </a:xfrm>
            <a:custGeom>
              <a:avLst/>
              <a:gdLst/>
              <a:ahLst/>
              <a:cxnLst/>
              <a:rect l="l" t="t" r="r" b="b"/>
              <a:pathLst>
                <a:path w="923" h="2789" extrusionOk="0">
                  <a:moveTo>
                    <a:pt x="540" y="1"/>
                  </a:moveTo>
                  <a:lnTo>
                    <a:pt x="0" y="158"/>
                  </a:lnTo>
                  <a:cubicBezTo>
                    <a:pt x="203" y="1013"/>
                    <a:pt x="337" y="1889"/>
                    <a:pt x="360" y="2789"/>
                  </a:cubicBezTo>
                  <a:lnTo>
                    <a:pt x="922" y="2766"/>
                  </a:lnTo>
                  <a:cubicBezTo>
                    <a:pt x="900" y="1845"/>
                    <a:pt x="765" y="900"/>
                    <a:pt x="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1"/>
            <p:cNvSpPr/>
            <p:nvPr/>
          </p:nvSpPr>
          <p:spPr>
            <a:xfrm rot="5400000">
              <a:off x="426600" y="4811550"/>
              <a:ext cx="14086" cy="67989"/>
            </a:xfrm>
            <a:custGeom>
              <a:avLst/>
              <a:gdLst/>
              <a:ahLst/>
              <a:cxnLst/>
              <a:rect l="l" t="t" r="r" b="b"/>
              <a:pathLst>
                <a:path w="564" h="2722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1"/>
            <p:cNvSpPr/>
            <p:nvPr/>
          </p:nvSpPr>
          <p:spPr>
            <a:xfrm rot="5400000">
              <a:off x="628257" y="4773933"/>
              <a:ext cx="44955" cy="66290"/>
            </a:xfrm>
            <a:custGeom>
              <a:avLst/>
              <a:gdLst/>
              <a:ahLst/>
              <a:cxnLst/>
              <a:rect l="l" t="t" r="r" b="b"/>
              <a:pathLst>
                <a:path w="1800" h="2654" extrusionOk="0">
                  <a:moveTo>
                    <a:pt x="472" y="0"/>
                  </a:moveTo>
                  <a:lnTo>
                    <a:pt x="0" y="315"/>
                  </a:lnTo>
                  <a:cubicBezTo>
                    <a:pt x="517" y="1057"/>
                    <a:pt x="945" y="1844"/>
                    <a:pt x="1259" y="2654"/>
                  </a:cubicBezTo>
                  <a:lnTo>
                    <a:pt x="1799" y="2451"/>
                  </a:lnTo>
                  <a:cubicBezTo>
                    <a:pt x="1439" y="1597"/>
                    <a:pt x="1012" y="765"/>
                    <a:pt x="4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1"/>
            <p:cNvSpPr/>
            <p:nvPr/>
          </p:nvSpPr>
          <p:spPr>
            <a:xfrm rot="5400000">
              <a:off x="91008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1"/>
            <p:cNvSpPr/>
            <p:nvPr/>
          </p:nvSpPr>
          <p:spPr>
            <a:xfrm rot="5400000">
              <a:off x="707466" y="4711016"/>
              <a:ext cx="60115" cy="55625"/>
            </a:xfrm>
            <a:custGeom>
              <a:avLst/>
              <a:gdLst/>
              <a:ahLst/>
              <a:cxnLst/>
              <a:rect l="l" t="t" r="r" b="b"/>
              <a:pathLst>
                <a:path w="2407" h="2227" extrusionOk="0">
                  <a:moveTo>
                    <a:pt x="315" y="1"/>
                  </a:moveTo>
                  <a:lnTo>
                    <a:pt x="1" y="473"/>
                  </a:lnTo>
                  <a:cubicBezTo>
                    <a:pt x="720" y="990"/>
                    <a:pt x="1395" y="1575"/>
                    <a:pt x="1979" y="2227"/>
                  </a:cubicBezTo>
                  <a:lnTo>
                    <a:pt x="2407" y="1845"/>
                  </a:lnTo>
                  <a:cubicBezTo>
                    <a:pt x="1777" y="1170"/>
                    <a:pt x="1080" y="54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1"/>
            <p:cNvSpPr/>
            <p:nvPr/>
          </p:nvSpPr>
          <p:spPr>
            <a:xfrm rot="5400000">
              <a:off x="202789" y="4811275"/>
              <a:ext cx="14086" cy="68538"/>
            </a:xfrm>
            <a:custGeom>
              <a:avLst/>
              <a:gdLst/>
              <a:ahLst/>
              <a:cxnLst/>
              <a:rect l="l" t="t" r="r" b="b"/>
              <a:pathLst>
                <a:path w="564" h="2744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1"/>
            <p:cNvSpPr/>
            <p:nvPr/>
          </p:nvSpPr>
          <p:spPr>
            <a:xfrm rot="5400000">
              <a:off x="314557" y="4811262"/>
              <a:ext cx="14086" cy="68563"/>
            </a:xfrm>
            <a:custGeom>
              <a:avLst/>
              <a:gdLst/>
              <a:ahLst/>
              <a:cxnLst/>
              <a:rect l="l" t="t" r="r" b="b"/>
              <a:pathLst>
                <a:path w="564" h="2745" extrusionOk="0">
                  <a:moveTo>
                    <a:pt x="1" y="1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1"/>
            <p:cNvSpPr/>
            <p:nvPr/>
          </p:nvSpPr>
          <p:spPr>
            <a:xfrm rot="5400000">
              <a:off x="760534" y="4625932"/>
              <a:ext cx="68531" cy="37641"/>
            </a:xfrm>
            <a:custGeom>
              <a:avLst/>
              <a:gdLst/>
              <a:ahLst/>
              <a:cxnLst/>
              <a:rect l="l" t="t" r="r" b="b"/>
              <a:pathLst>
                <a:path w="2744" h="1507" extrusionOk="0">
                  <a:moveTo>
                    <a:pt x="136" y="0"/>
                  </a:moveTo>
                  <a:lnTo>
                    <a:pt x="1" y="540"/>
                  </a:lnTo>
                  <a:cubicBezTo>
                    <a:pt x="855" y="787"/>
                    <a:pt x="1687" y="1102"/>
                    <a:pt x="2474" y="1507"/>
                  </a:cubicBezTo>
                  <a:lnTo>
                    <a:pt x="2744" y="1012"/>
                  </a:lnTo>
                  <a:cubicBezTo>
                    <a:pt x="1912" y="585"/>
                    <a:pt x="1035" y="247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1"/>
            <p:cNvSpPr/>
            <p:nvPr/>
          </p:nvSpPr>
          <p:spPr>
            <a:xfrm rot="5400000">
              <a:off x="543452" y="4185903"/>
              <a:ext cx="25849" cy="69662"/>
            </a:xfrm>
            <a:custGeom>
              <a:avLst/>
              <a:gdLst/>
              <a:ahLst/>
              <a:cxnLst/>
              <a:rect l="l" t="t" r="r" b="b"/>
              <a:pathLst>
                <a:path w="1035" h="2789" extrusionOk="0">
                  <a:moveTo>
                    <a:pt x="473" y="0"/>
                  </a:moveTo>
                  <a:cubicBezTo>
                    <a:pt x="225" y="900"/>
                    <a:pt x="68" y="1822"/>
                    <a:pt x="0" y="2744"/>
                  </a:cubicBezTo>
                  <a:lnTo>
                    <a:pt x="585" y="2789"/>
                  </a:lnTo>
                  <a:cubicBezTo>
                    <a:pt x="630" y="1889"/>
                    <a:pt x="787" y="1012"/>
                    <a:pt x="1035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1"/>
            <p:cNvSpPr/>
            <p:nvPr/>
          </p:nvSpPr>
          <p:spPr>
            <a:xfrm rot="5400000">
              <a:off x="781728" y="4527236"/>
              <a:ext cx="69106" cy="16560"/>
            </a:xfrm>
            <a:custGeom>
              <a:avLst/>
              <a:gdLst/>
              <a:ahLst/>
              <a:cxnLst/>
              <a:rect l="l" t="t" r="r" b="b"/>
              <a:pathLst>
                <a:path w="2767" h="663" extrusionOk="0">
                  <a:moveTo>
                    <a:pt x="1162" y="0"/>
                  </a:moveTo>
                  <a:cubicBezTo>
                    <a:pt x="775" y="0"/>
                    <a:pt x="386" y="18"/>
                    <a:pt x="1" y="56"/>
                  </a:cubicBezTo>
                  <a:lnTo>
                    <a:pt x="46" y="618"/>
                  </a:lnTo>
                  <a:cubicBezTo>
                    <a:pt x="412" y="580"/>
                    <a:pt x="782" y="562"/>
                    <a:pt x="1153" y="562"/>
                  </a:cubicBezTo>
                  <a:cubicBezTo>
                    <a:pt x="1670" y="562"/>
                    <a:pt x="2188" y="597"/>
                    <a:pt x="2699" y="663"/>
                  </a:cubicBezTo>
                  <a:lnTo>
                    <a:pt x="2767" y="101"/>
                  </a:lnTo>
                  <a:cubicBezTo>
                    <a:pt x="2243" y="35"/>
                    <a:pt x="1703" y="0"/>
                    <a:pt x="1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1"/>
            <p:cNvSpPr/>
            <p:nvPr/>
          </p:nvSpPr>
          <p:spPr>
            <a:xfrm rot="5400000">
              <a:off x="325522" y="4180271"/>
              <a:ext cx="14061" cy="67989"/>
            </a:xfrm>
            <a:custGeom>
              <a:avLst/>
              <a:gdLst/>
              <a:ahLst/>
              <a:cxnLst/>
              <a:rect l="l" t="t" r="r" b="b"/>
              <a:pathLst>
                <a:path w="563" h="2722" extrusionOk="0">
                  <a:moveTo>
                    <a:pt x="1" y="1"/>
                  </a:moveTo>
                  <a:lnTo>
                    <a:pt x="1" y="2722"/>
                  </a:lnTo>
                  <a:lnTo>
                    <a:pt x="563" y="27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1"/>
            <p:cNvSpPr/>
            <p:nvPr/>
          </p:nvSpPr>
          <p:spPr>
            <a:xfrm rot="5400000">
              <a:off x="437291" y="4180284"/>
              <a:ext cx="14061" cy="67964"/>
            </a:xfrm>
            <a:custGeom>
              <a:avLst/>
              <a:gdLst/>
              <a:ahLst/>
              <a:cxnLst/>
              <a:rect l="l" t="t" r="r" b="b"/>
              <a:pathLst>
                <a:path w="563" h="2721" extrusionOk="0">
                  <a:moveTo>
                    <a:pt x="1" y="0"/>
                  </a:moveTo>
                  <a:lnTo>
                    <a:pt x="1" y="2721"/>
                  </a:lnTo>
                  <a:lnTo>
                    <a:pt x="563" y="2721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1"/>
            <p:cNvSpPr/>
            <p:nvPr/>
          </p:nvSpPr>
          <p:spPr>
            <a:xfrm rot="5400000">
              <a:off x="764193" y="4407747"/>
              <a:ext cx="68531" cy="35968"/>
            </a:xfrm>
            <a:custGeom>
              <a:avLst/>
              <a:gdLst/>
              <a:ahLst/>
              <a:cxnLst/>
              <a:rect l="l" t="t" r="r" b="b"/>
              <a:pathLst>
                <a:path w="2744" h="1440" extrusionOk="0">
                  <a:moveTo>
                    <a:pt x="2609" y="1"/>
                  </a:moveTo>
                  <a:cubicBezTo>
                    <a:pt x="1709" y="203"/>
                    <a:pt x="832" y="518"/>
                    <a:pt x="0" y="923"/>
                  </a:cubicBezTo>
                  <a:lnTo>
                    <a:pt x="225" y="1440"/>
                  </a:lnTo>
                  <a:cubicBezTo>
                    <a:pt x="1035" y="1057"/>
                    <a:pt x="1889" y="765"/>
                    <a:pt x="2743" y="563"/>
                  </a:cubicBezTo>
                  <a:lnTo>
                    <a:pt x="2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1"/>
            <p:cNvSpPr/>
            <p:nvPr/>
          </p:nvSpPr>
          <p:spPr>
            <a:xfrm rot="5400000">
              <a:off x="636975" y="4225491"/>
              <a:ext cx="46054" cy="65741"/>
            </a:xfrm>
            <a:custGeom>
              <a:avLst/>
              <a:gdLst/>
              <a:ahLst/>
              <a:cxnLst/>
              <a:rect l="l" t="t" r="r" b="b"/>
              <a:pathLst>
                <a:path w="1844" h="2632" extrusionOk="0">
                  <a:moveTo>
                    <a:pt x="1394" y="1"/>
                  </a:moveTo>
                  <a:cubicBezTo>
                    <a:pt x="832" y="743"/>
                    <a:pt x="360" y="1552"/>
                    <a:pt x="0" y="2407"/>
                  </a:cubicBezTo>
                  <a:lnTo>
                    <a:pt x="517" y="2631"/>
                  </a:lnTo>
                  <a:cubicBezTo>
                    <a:pt x="877" y="1822"/>
                    <a:pt x="1327" y="1035"/>
                    <a:pt x="1844" y="338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1"/>
            <p:cNvSpPr/>
            <p:nvPr/>
          </p:nvSpPr>
          <p:spPr>
            <a:xfrm rot="5400000">
              <a:off x="713648" y="4302157"/>
              <a:ext cx="61214" cy="54501"/>
            </a:xfrm>
            <a:custGeom>
              <a:avLst/>
              <a:gdLst/>
              <a:ahLst/>
              <a:cxnLst/>
              <a:rect l="l" t="t" r="r" b="b"/>
              <a:pathLst>
                <a:path w="2451" h="2182" extrusionOk="0">
                  <a:moveTo>
                    <a:pt x="2136" y="1"/>
                  </a:moveTo>
                  <a:cubicBezTo>
                    <a:pt x="1372" y="518"/>
                    <a:pt x="652" y="1102"/>
                    <a:pt x="0" y="1777"/>
                  </a:cubicBezTo>
                  <a:lnTo>
                    <a:pt x="405" y="2182"/>
                  </a:lnTo>
                  <a:cubicBezTo>
                    <a:pt x="1034" y="1530"/>
                    <a:pt x="1709" y="967"/>
                    <a:pt x="2451" y="473"/>
                  </a:cubicBezTo>
                  <a:lnTo>
                    <a:pt x="2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1"/>
            <p:cNvSpPr/>
            <p:nvPr/>
          </p:nvSpPr>
          <p:spPr>
            <a:xfrm rot="5400000">
              <a:off x="220486" y="4187015"/>
              <a:ext cx="14061" cy="54501"/>
            </a:xfrm>
            <a:custGeom>
              <a:avLst/>
              <a:gdLst/>
              <a:ahLst/>
              <a:cxnLst/>
              <a:rect l="l" t="t" r="r" b="b"/>
              <a:pathLst>
                <a:path w="563" h="2182" extrusionOk="0">
                  <a:moveTo>
                    <a:pt x="1" y="0"/>
                  </a:moveTo>
                  <a:lnTo>
                    <a:pt x="1" y="2182"/>
                  </a:lnTo>
                  <a:lnTo>
                    <a:pt x="563" y="2182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1"/>
            <p:cNvSpPr/>
            <p:nvPr/>
          </p:nvSpPr>
          <p:spPr>
            <a:xfrm rot="5400000">
              <a:off x="14359" y="4191511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1"/>
            <p:cNvSpPr/>
            <p:nvPr/>
          </p:nvSpPr>
          <p:spPr>
            <a:xfrm rot="5400000">
              <a:off x="115175" y="4179997"/>
              <a:ext cx="14061" cy="68538"/>
            </a:xfrm>
            <a:custGeom>
              <a:avLst/>
              <a:gdLst/>
              <a:ahLst/>
              <a:cxnLst/>
              <a:rect l="l" t="t" r="r" b="b"/>
              <a:pathLst>
                <a:path w="563" h="2744" extrusionOk="0">
                  <a:moveTo>
                    <a:pt x="1" y="0"/>
                  </a:moveTo>
                  <a:lnTo>
                    <a:pt x="1" y="2744"/>
                  </a:lnTo>
                  <a:lnTo>
                    <a:pt x="563" y="274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1"/>
            <p:cNvSpPr/>
            <p:nvPr/>
          </p:nvSpPr>
          <p:spPr>
            <a:xfrm rot="5400000">
              <a:off x="3511" y="4822799"/>
              <a:ext cx="14061" cy="45509"/>
            </a:xfrm>
            <a:custGeom>
              <a:avLst/>
              <a:gdLst/>
              <a:ahLst/>
              <a:cxnLst/>
              <a:rect l="l" t="t" r="r" b="b"/>
              <a:pathLst>
                <a:path w="563" h="1822" extrusionOk="0">
                  <a:moveTo>
                    <a:pt x="1" y="1"/>
                  </a:moveTo>
                  <a:lnTo>
                    <a:pt x="1" y="1822"/>
                  </a:lnTo>
                  <a:lnTo>
                    <a:pt x="563" y="1822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0" name="Google Shape;2900;p31"/>
          <p:cNvGrpSpPr/>
          <p:nvPr/>
        </p:nvGrpSpPr>
        <p:grpSpPr>
          <a:xfrm>
            <a:off x="355283" y="143016"/>
            <a:ext cx="149017" cy="266131"/>
            <a:chOff x="1972975" y="689975"/>
            <a:chExt cx="106349" cy="189931"/>
          </a:xfrm>
        </p:grpSpPr>
        <p:sp>
          <p:nvSpPr>
            <p:cNvPr id="2901" name="Google Shape;2901;p31"/>
            <p:cNvSpPr/>
            <p:nvPr/>
          </p:nvSpPr>
          <p:spPr>
            <a:xfrm>
              <a:off x="1978367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1"/>
            <p:cNvSpPr/>
            <p:nvPr/>
          </p:nvSpPr>
          <p:spPr>
            <a:xfrm>
              <a:off x="2048249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1"/>
            <p:cNvSpPr/>
            <p:nvPr/>
          </p:nvSpPr>
          <p:spPr>
            <a:xfrm>
              <a:off x="1983148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1"/>
            <p:cNvSpPr/>
            <p:nvPr/>
          </p:nvSpPr>
          <p:spPr>
            <a:xfrm>
              <a:off x="2045858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1"/>
            <p:cNvSpPr/>
            <p:nvPr/>
          </p:nvSpPr>
          <p:spPr>
            <a:xfrm>
              <a:off x="1992099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1"/>
            <p:cNvSpPr/>
            <p:nvPr/>
          </p:nvSpPr>
          <p:spPr>
            <a:xfrm>
              <a:off x="1998659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1"/>
            <p:cNvSpPr/>
            <p:nvPr/>
          </p:nvSpPr>
          <p:spPr>
            <a:xfrm>
              <a:off x="1997464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1"/>
            <p:cNvSpPr/>
            <p:nvPr/>
          </p:nvSpPr>
          <p:spPr>
            <a:xfrm>
              <a:off x="1994489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1"/>
            <p:cNvSpPr/>
            <p:nvPr/>
          </p:nvSpPr>
          <p:spPr>
            <a:xfrm>
              <a:off x="1994489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1"/>
            <p:cNvSpPr/>
            <p:nvPr/>
          </p:nvSpPr>
          <p:spPr>
            <a:xfrm>
              <a:off x="2053614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1"/>
            <p:cNvSpPr/>
            <p:nvPr/>
          </p:nvSpPr>
          <p:spPr>
            <a:xfrm>
              <a:off x="2053614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1"/>
            <p:cNvSpPr/>
            <p:nvPr/>
          </p:nvSpPr>
          <p:spPr>
            <a:xfrm>
              <a:off x="2052419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1"/>
            <p:cNvSpPr/>
            <p:nvPr/>
          </p:nvSpPr>
          <p:spPr>
            <a:xfrm>
              <a:off x="1978951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1"/>
            <p:cNvSpPr/>
            <p:nvPr/>
          </p:nvSpPr>
          <p:spPr>
            <a:xfrm>
              <a:off x="2064956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1"/>
            <p:cNvSpPr/>
            <p:nvPr/>
          </p:nvSpPr>
          <p:spPr>
            <a:xfrm>
              <a:off x="1972975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6" name="Google Shape;2916;p31"/>
          <p:cNvGrpSpPr/>
          <p:nvPr/>
        </p:nvGrpSpPr>
        <p:grpSpPr>
          <a:xfrm rot="10800000" flipH="1">
            <a:off x="8555700" y="-1724753"/>
            <a:ext cx="467125" cy="7236497"/>
            <a:chOff x="1215275" y="-363728"/>
            <a:chExt cx="467125" cy="7236497"/>
          </a:xfrm>
        </p:grpSpPr>
        <p:sp>
          <p:nvSpPr>
            <p:cNvPr id="2917" name="Google Shape;2917;p31"/>
            <p:cNvSpPr/>
            <p:nvPr/>
          </p:nvSpPr>
          <p:spPr>
            <a:xfrm>
              <a:off x="1215275" y="-8355"/>
              <a:ext cx="467125" cy="5174831"/>
            </a:xfrm>
            <a:custGeom>
              <a:avLst/>
              <a:gdLst/>
              <a:ahLst/>
              <a:cxnLst/>
              <a:rect l="l" t="t" r="r" b="b"/>
              <a:pathLst>
                <a:path w="13335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13335" y="71056"/>
                  </a:lnTo>
                  <a:lnTo>
                    <a:pt x="13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1"/>
            <p:cNvSpPr/>
            <p:nvPr/>
          </p:nvSpPr>
          <p:spPr>
            <a:xfrm>
              <a:off x="1260183" y="-8355"/>
              <a:ext cx="377343" cy="5174831"/>
            </a:xfrm>
            <a:custGeom>
              <a:avLst/>
              <a:gdLst/>
              <a:ahLst/>
              <a:cxnLst/>
              <a:rect l="l" t="t" r="r" b="b"/>
              <a:pathLst>
                <a:path w="10772" h="71056" extrusionOk="0">
                  <a:moveTo>
                    <a:pt x="0" y="1"/>
                  </a:moveTo>
                  <a:lnTo>
                    <a:pt x="0" y="71056"/>
                  </a:lnTo>
                  <a:lnTo>
                    <a:pt x="10771" y="71056"/>
                  </a:lnTo>
                  <a:lnTo>
                    <a:pt x="107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1"/>
            <p:cNvSpPr/>
            <p:nvPr/>
          </p:nvSpPr>
          <p:spPr>
            <a:xfrm>
              <a:off x="1284599" y="-8355"/>
              <a:ext cx="328511" cy="5174831"/>
            </a:xfrm>
            <a:custGeom>
              <a:avLst/>
              <a:gdLst/>
              <a:ahLst/>
              <a:cxnLst/>
              <a:rect l="l" t="t" r="r" b="b"/>
              <a:pathLst>
                <a:path w="9378" h="71056" extrusionOk="0">
                  <a:moveTo>
                    <a:pt x="1" y="1"/>
                  </a:moveTo>
                  <a:lnTo>
                    <a:pt x="1" y="71056"/>
                  </a:lnTo>
                  <a:lnTo>
                    <a:pt x="9377" y="71056"/>
                  </a:lnTo>
                  <a:lnTo>
                    <a:pt x="93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1"/>
            <p:cNvSpPr/>
            <p:nvPr/>
          </p:nvSpPr>
          <p:spPr>
            <a:xfrm>
              <a:off x="1443726" y="1958341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1"/>
            <p:cNvSpPr/>
            <p:nvPr/>
          </p:nvSpPr>
          <p:spPr>
            <a:xfrm>
              <a:off x="1443726" y="-36372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1"/>
            <p:cNvSpPr/>
            <p:nvPr/>
          </p:nvSpPr>
          <p:spPr>
            <a:xfrm>
              <a:off x="1443726" y="4444311"/>
              <a:ext cx="19722" cy="68554"/>
            </a:xfrm>
            <a:custGeom>
              <a:avLst/>
              <a:gdLst/>
              <a:ahLst/>
              <a:cxnLst/>
              <a:rect l="l" t="t" r="r" b="b"/>
              <a:pathLst>
                <a:path w="563" h="1957" extrusionOk="0">
                  <a:moveTo>
                    <a:pt x="1" y="0"/>
                  </a:moveTo>
                  <a:lnTo>
                    <a:pt x="1" y="1957"/>
                  </a:lnTo>
                  <a:lnTo>
                    <a:pt x="563" y="1957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1"/>
            <p:cNvSpPr/>
            <p:nvPr/>
          </p:nvSpPr>
          <p:spPr>
            <a:xfrm>
              <a:off x="1443726" y="2122242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1"/>
            <p:cNvSpPr/>
            <p:nvPr/>
          </p:nvSpPr>
          <p:spPr>
            <a:xfrm>
              <a:off x="1443726" y="4611338"/>
              <a:ext cx="19722" cy="2261432"/>
            </a:xfrm>
            <a:custGeom>
              <a:avLst/>
              <a:gdLst/>
              <a:ahLst/>
              <a:cxnLst/>
              <a:rect l="l" t="t" r="r" b="b"/>
              <a:pathLst>
                <a:path w="563" h="64557" extrusionOk="0">
                  <a:moveTo>
                    <a:pt x="1" y="0"/>
                  </a:moveTo>
                  <a:lnTo>
                    <a:pt x="1" y="2699"/>
                  </a:lnTo>
                  <a:lnTo>
                    <a:pt x="563" y="2699"/>
                  </a:lnTo>
                  <a:lnTo>
                    <a:pt x="563" y="0"/>
                  </a:lnTo>
                  <a:close/>
                  <a:moveTo>
                    <a:pt x="1" y="4430"/>
                  </a:moveTo>
                  <a:lnTo>
                    <a:pt x="1" y="7106"/>
                  </a:lnTo>
                  <a:lnTo>
                    <a:pt x="563" y="7106"/>
                  </a:lnTo>
                  <a:lnTo>
                    <a:pt x="563" y="4430"/>
                  </a:lnTo>
                  <a:close/>
                  <a:moveTo>
                    <a:pt x="1" y="8837"/>
                  </a:moveTo>
                  <a:lnTo>
                    <a:pt x="1" y="11536"/>
                  </a:lnTo>
                  <a:lnTo>
                    <a:pt x="563" y="11536"/>
                  </a:lnTo>
                  <a:lnTo>
                    <a:pt x="563" y="8837"/>
                  </a:lnTo>
                  <a:close/>
                  <a:moveTo>
                    <a:pt x="1" y="13267"/>
                  </a:moveTo>
                  <a:lnTo>
                    <a:pt x="1" y="15943"/>
                  </a:lnTo>
                  <a:lnTo>
                    <a:pt x="563" y="15943"/>
                  </a:lnTo>
                  <a:lnTo>
                    <a:pt x="563" y="13267"/>
                  </a:lnTo>
                  <a:close/>
                  <a:moveTo>
                    <a:pt x="1" y="17674"/>
                  </a:moveTo>
                  <a:lnTo>
                    <a:pt x="1" y="20372"/>
                  </a:lnTo>
                  <a:lnTo>
                    <a:pt x="563" y="20372"/>
                  </a:lnTo>
                  <a:lnTo>
                    <a:pt x="563" y="17674"/>
                  </a:lnTo>
                  <a:close/>
                  <a:moveTo>
                    <a:pt x="1" y="22104"/>
                  </a:moveTo>
                  <a:lnTo>
                    <a:pt x="1" y="24780"/>
                  </a:lnTo>
                  <a:lnTo>
                    <a:pt x="563" y="24780"/>
                  </a:lnTo>
                  <a:lnTo>
                    <a:pt x="563" y="22104"/>
                  </a:lnTo>
                  <a:close/>
                  <a:moveTo>
                    <a:pt x="1" y="26511"/>
                  </a:moveTo>
                  <a:lnTo>
                    <a:pt x="1" y="29209"/>
                  </a:lnTo>
                  <a:lnTo>
                    <a:pt x="563" y="29209"/>
                  </a:lnTo>
                  <a:lnTo>
                    <a:pt x="563" y="26511"/>
                  </a:lnTo>
                  <a:close/>
                  <a:moveTo>
                    <a:pt x="1" y="30941"/>
                  </a:moveTo>
                  <a:lnTo>
                    <a:pt x="1" y="33639"/>
                  </a:lnTo>
                  <a:lnTo>
                    <a:pt x="563" y="33639"/>
                  </a:lnTo>
                  <a:lnTo>
                    <a:pt x="563" y="30941"/>
                  </a:lnTo>
                  <a:close/>
                  <a:moveTo>
                    <a:pt x="1" y="35348"/>
                  </a:moveTo>
                  <a:lnTo>
                    <a:pt x="1" y="38046"/>
                  </a:lnTo>
                  <a:lnTo>
                    <a:pt x="563" y="38046"/>
                  </a:lnTo>
                  <a:lnTo>
                    <a:pt x="563" y="35348"/>
                  </a:lnTo>
                  <a:close/>
                  <a:moveTo>
                    <a:pt x="1" y="39778"/>
                  </a:moveTo>
                  <a:lnTo>
                    <a:pt x="1" y="42476"/>
                  </a:lnTo>
                  <a:lnTo>
                    <a:pt x="563" y="42476"/>
                  </a:lnTo>
                  <a:lnTo>
                    <a:pt x="563" y="39778"/>
                  </a:lnTo>
                  <a:close/>
                  <a:moveTo>
                    <a:pt x="1" y="44185"/>
                  </a:moveTo>
                  <a:lnTo>
                    <a:pt x="1" y="46883"/>
                  </a:lnTo>
                  <a:lnTo>
                    <a:pt x="563" y="46883"/>
                  </a:lnTo>
                  <a:lnTo>
                    <a:pt x="563" y="44185"/>
                  </a:lnTo>
                  <a:close/>
                  <a:moveTo>
                    <a:pt x="1" y="48615"/>
                  </a:moveTo>
                  <a:lnTo>
                    <a:pt x="1" y="51313"/>
                  </a:lnTo>
                  <a:lnTo>
                    <a:pt x="563" y="51313"/>
                  </a:lnTo>
                  <a:lnTo>
                    <a:pt x="563" y="48615"/>
                  </a:lnTo>
                  <a:close/>
                  <a:moveTo>
                    <a:pt x="1" y="53022"/>
                  </a:moveTo>
                  <a:lnTo>
                    <a:pt x="1" y="55720"/>
                  </a:lnTo>
                  <a:lnTo>
                    <a:pt x="563" y="55720"/>
                  </a:lnTo>
                  <a:lnTo>
                    <a:pt x="563" y="53022"/>
                  </a:lnTo>
                  <a:close/>
                  <a:moveTo>
                    <a:pt x="1" y="57451"/>
                  </a:moveTo>
                  <a:lnTo>
                    <a:pt x="1" y="60150"/>
                  </a:lnTo>
                  <a:lnTo>
                    <a:pt x="563" y="60150"/>
                  </a:lnTo>
                  <a:lnTo>
                    <a:pt x="563" y="57451"/>
                  </a:lnTo>
                  <a:close/>
                  <a:moveTo>
                    <a:pt x="1" y="61859"/>
                  </a:moveTo>
                  <a:lnTo>
                    <a:pt x="1" y="64557"/>
                  </a:lnTo>
                  <a:lnTo>
                    <a:pt x="563" y="64557"/>
                  </a:lnTo>
                  <a:lnTo>
                    <a:pt x="563" y="618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5" name="Google Shape;2925;p31"/>
          <p:cNvGrpSpPr/>
          <p:nvPr/>
        </p:nvGrpSpPr>
        <p:grpSpPr>
          <a:xfrm rot="10800000" flipH="1">
            <a:off x="8622620" y="886387"/>
            <a:ext cx="149017" cy="266131"/>
            <a:chOff x="1594350" y="689975"/>
            <a:chExt cx="106349" cy="189931"/>
          </a:xfrm>
        </p:grpSpPr>
        <p:sp>
          <p:nvSpPr>
            <p:cNvPr id="2926" name="Google Shape;2926;p31"/>
            <p:cNvSpPr/>
            <p:nvPr/>
          </p:nvSpPr>
          <p:spPr>
            <a:xfrm>
              <a:off x="15997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1"/>
            <p:cNvSpPr/>
            <p:nvPr/>
          </p:nvSpPr>
          <p:spPr>
            <a:xfrm>
              <a:off x="16696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1"/>
            <p:cNvSpPr/>
            <p:nvPr/>
          </p:nvSpPr>
          <p:spPr>
            <a:xfrm>
              <a:off x="16045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1"/>
            <p:cNvSpPr/>
            <p:nvPr/>
          </p:nvSpPr>
          <p:spPr>
            <a:xfrm>
              <a:off x="16672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1"/>
            <p:cNvSpPr/>
            <p:nvPr/>
          </p:nvSpPr>
          <p:spPr>
            <a:xfrm>
              <a:off x="16134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1"/>
            <p:cNvSpPr/>
            <p:nvPr/>
          </p:nvSpPr>
          <p:spPr>
            <a:xfrm>
              <a:off x="16200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1"/>
            <p:cNvSpPr/>
            <p:nvPr/>
          </p:nvSpPr>
          <p:spPr>
            <a:xfrm>
              <a:off x="16188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1"/>
            <p:cNvSpPr/>
            <p:nvPr/>
          </p:nvSpPr>
          <p:spPr>
            <a:xfrm>
              <a:off x="16158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1"/>
            <p:cNvSpPr/>
            <p:nvPr/>
          </p:nvSpPr>
          <p:spPr>
            <a:xfrm>
              <a:off x="16158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1"/>
            <p:cNvSpPr/>
            <p:nvPr/>
          </p:nvSpPr>
          <p:spPr>
            <a:xfrm>
              <a:off x="16749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1"/>
            <p:cNvSpPr/>
            <p:nvPr/>
          </p:nvSpPr>
          <p:spPr>
            <a:xfrm>
              <a:off x="16749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1"/>
            <p:cNvSpPr/>
            <p:nvPr/>
          </p:nvSpPr>
          <p:spPr>
            <a:xfrm>
              <a:off x="16737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1"/>
            <p:cNvSpPr/>
            <p:nvPr/>
          </p:nvSpPr>
          <p:spPr>
            <a:xfrm>
              <a:off x="16003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1"/>
            <p:cNvSpPr/>
            <p:nvPr/>
          </p:nvSpPr>
          <p:spPr>
            <a:xfrm>
              <a:off x="16863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1"/>
            <p:cNvSpPr/>
            <p:nvPr/>
          </p:nvSpPr>
          <p:spPr>
            <a:xfrm>
              <a:off x="15943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31"/>
          <p:cNvGrpSpPr/>
          <p:nvPr/>
        </p:nvGrpSpPr>
        <p:grpSpPr>
          <a:xfrm flipH="1">
            <a:off x="8806525" y="3954285"/>
            <a:ext cx="149017" cy="266131"/>
            <a:chOff x="1721750" y="689975"/>
            <a:chExt cx="106349" cy="189931"/>
          </a:xfrm>
        </p:grpSpPr>
        <p:sp>
          <p:nvSpPr>
            <p:cNvPr id="2942" name="Google Shape;2942;p31"/>
            <p:cNvSpPr/>
            <p:nvPr/>
          </p:nvSpPr>
          <p:spPr>
            <a:xfrm>
              <a:off x="1727142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1"/>
            <p:cNvSpPr/>
            <p:nvPr/>
          </p:nvSpPr>
          <p:spPr>
            <a:xfrm>
              <a:off x="1797024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1"/>
            <p:cNvSpPr/>
            <p:nvPr/>
          </p:nvSpPr>
          <p:spPr>
            <a:xfrm>
              <a:off x="1731923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1"/>
            <p:cNvSpPr/>
            <p:nvPr/>
          </p:nvSpPr>
          <p:spPr>
            <a:xfrm>
              <a:off x="1794633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1"/>
            <p:cNvSpPr/>
            <p:nvPr/>
          </p:nvSpPr>
          <p:spPr>
            <a:xfrm>
              <a:off x="1740874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1"/>
            <p:cNvSpPr/>
            <p:nvPr/>
          </p:nvSpPr>
          <p:spPr>
            <a:xfrm>
              <a:off x="1747434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1"/>
            <p:cNvSpPr/>
            <p:nvPr/>
          </p:nvSpPr>
          <p:spPr>
            <a:xfrm>
              <a:off x="1746239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1"/>
            <p:cNvSpPr/>
            <p:nvPr/>
          </p:nvSpPr>
          <p:spPr>
            <a:xfrm>
              <a:off x="1743264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1"/>
            <p:cNvSpPr/>
            <p:nvPr/>
          </p:nvSpPr>
          <p:spPr>
            <a:xfrm>
              <a:off x="1743264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1"/>
            <p:cNvSpPr/>
            <p:nvPr/>
          </p:nvSpPr>
          <p:spPr>
            <a:xfrm>
              <a:off x="1802389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1"/>
            <p:cNvSpPr/>
            <p:nvPr/>
          </p:nvSpPr>
          <p:spPr>
            <a:xfrm>
              <a:off x="1802389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1"/>
            <p:cNvSpPr/>
            <p:nvPr/>
          </p:nvSpPr>
          <p:spPr>
            <a:xfrm>
              <a:off x="1801194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1"/>
            <p:cNvSpPr/>
            <p:nvPr/>
          </p:nvSpPr>
          <p:spPr>
            <a:xfrm>
              <a:off x="1727726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1"/>
            <p:cNvSpPr/>
            <p:nvPr/>
          </p:nvSpPr>
          <p:spPr>
            <a:xfrm>
              <a:off x="1813731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1"/>
            <p:cNvSpPr/>
            <p:nvPr/>
          </p:nvSpPr>
          <p:spPr>
            <a:xfrm>
              <a:off x="1721750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7" name="Google Shape;2957;p31"/>
          <p:cNvGrpSpPr/>
          <p:nvPr/>
        </p:nvGrpSpPr>
        <p:grpSpPr>
          <a:xfrm flipH="1">
            <a:off x="8806525" y="2408389"/>
            <a:ext cx="149017" cy="266131"/>
            <a:chOff x="1972975" y="689975"/>
            <a:chExt cx="106349" cy="189931"/>
          </a:xfrm>
        </p:grpSpPr>
        <p:sp>
          <p:nvSpPr>
            <p:cNvPr id="2958" name="Google Shape;2958;p31"/>
            <p:cNvSpPr/>
            <p:nvPr/>
          </p:nvSpPr>
          <p:spPr>
            <a:xfrm>
              <a:off x="1978367" y="689975"/>
              <a:ext cx="95563" cy="189931"/>
            </a:xfrm>
            <a:custGeom>
              <a:avLst/>
              <a:gdLst/>
              <a:ahLst/>
              <a:cxnLst/>
              <a:rect l="l" t="t" r="r" b="b"/>
              <a:pathLst>
                <a:path w="3598" h="7151" extrusionOk="0">
                  <a:moveTo>
                    <a:pt x="450" y="0"/>
                  </a:moveTo>
                  <a:cubicBezTo>
                    <a:pt x="203" y="0"/>
                    <a:pt x="0" y="203"/>
                    <a:pt x="0" y="428"/>
                  </a:cubicBezTo>
                  <a:lnTo>
                    <a:pt x="0" y="6296"/>
                  </a:lnTo>
                  <a:cubicBezTo>
                    <a:pt x="0" y="6769"/>
                    <a:pt x="405" y="7151"/>
                    <a:pt x="855" y="7151"/>
                  </a:cubicBezTo>
                  <a:lnTo>
                    <a:pt x="2743" y="7151"/>
                  </a:lnTo>
                  <a:cubicBezTo>
                    <a:pt x="2788" y="7151"/>
                    <a:pt x="2833" y="7151"/>
                    <a:pt x="2878" y="7128"/>
                  </a:cubicBezTo>
                  <a:cubicBezTo>
                    <a:pt x="3283" y="7061"/>
                    <a:pt x="3598" y="6724"/>
                    <a:pt x="3598" y="6296"/>
                  </a:cubicBezTo>
                  <a:lnTo>
                    <a:pt x="3598" y="428"/>
                  </a:lnTo>
                  <a:cubicBezTo>
                    <a:pt x="3598" y="203"/>
                    <a:pt x="3396" y="0"/>
                    <a:pt x="3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1"/>
            <p:cNvSpPr/>
            <p:nvPr/>
          </p:nvSpPr>
          <p:spPr>
            <a:xfrm>
              <a:off x="2048249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675" y="1"/>
                  </a:moveTo>
                  <a:cubicBezTo>
                    <a:pt x="630" y="1"/>
                    <a:pt x="585" y="46"/>
                    <a:pt x="585" y="113"/>
                  </a:cubicBezTo>
                  <a:cubicBezTo>
                    <a:pt x="585" y="361"/>
                    <a:pt x="360" y="563"/>
                    <a:pt x="112" y="563"/>
                  </a:cubicBezTo>
                  <a:cubicBezTo>
                    <a:pt x="68" y="563"/>
                    <a:pt x="0" y="608"/>
                    <a:pt x="0" y="676"/>
                  </a:cubicBezTo>
                  <a:cubicBezTo>
                    <a:pt x="0" y="743"/>
                    <a:pt x="68" y="788"/>
                    <a:pt x="112" y="788"/>
                  </a:cubicBezTo>
                  <a:cubicBezTo>
                    <a:pt x="495" y="788"/>
                    <a:pt x="787" y="473"/>
                    <a:pt x="787" y="113"/>
                  </a:cubicBezTo>
                  <a:cubicBezTo>
                    <a:pt x="787" y="46"/>
                    <a:pt x="742" y="1"/>
                    <a:pt x="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1"/>
            <p:cNvSpPr/>
            <p:nvPr/>
          </p:nvSpPr>
          <p:spPr>
            <a:xfrm>
              <a:off x="1983148" y="854191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cubicBezTo>
                    <a:pt x="0" y="473"/>
                    <a:pt x="315" y="788"/>
                    <a:pt x="675" y="788"/>
                  </a:cubicBezTo>
                  <a:cubicBezTo>
                    <a:pt x="742" y="788"/>
                    <a:pt x="787" y="743"/>
                    <a:pt x="787" y="676"/>
                  </a:cubicBezTo>
                  <a:cubicBezTo>
                    <a:pt x="787" y="608"/>
                    <a:pt x="742" y="563"/>
                    <a:pt x="675" y="563"/>
                  </a:cubicBezTo>
                  <a:cubicBezTo>
                    <a:pt x="427" y="563"/>
                    <a:pt x="225" y="361"/>
                    <a:pt x="225" y="113"/>
                  </a:cubicBezTo>
                  <a:cubicBezTo>
                    <a:pt x="225" y="46"/>
                    <a:pt x="180" y="1"/>
                    <a:pt x="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1"/>
            <p:cNvSpPr/>
            <p:nvPr/>
          </p:nvSpPr>
          <p:spPr>
            <a:xfrm>
              <a:off x="2045858" y="695340"/>
              <a:ext cx="16733" cy="6613"/>
            </a:xfrm>
            <a:custGeom>
              <a:avLst/>
              <a:gdLst/>
              <a:ahLst/>
              <a:cxnLst/>
              <a:rect l="l" t="t" r="r" b="b"/>
              <a:pathLst>
                <a:path w="630" h="249" extrusionOk="0">
                  <a:moveTo>
                    <a:pt x="135" y="1"/>
                  </a:moveTo>
                  <a:cubicBezTo>
                    <a:pt x="68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68" y="248"/>
                    <a:pt x="135" y="248"/>
                  </a:cubicBezTo>
                  <a:lnTo>
                    <a:pt x="517" y="248"/>
                  </a:lnTo>
                  <a:cubicBezTo>
                    <a:pt x="585" y="248"/>
                    <a:pt x="630" y="203"/>
                    <a:pt x="630" y="136"/>
                  </a:cubicBezTo>
                  <a:lnTo>
                    <a:pt x="630" y="113"/>
                  </a:lnTo>
                  <a:cubicBezTo>
                    <a:pt x="630" y="46"/>
                    <a:pt x="585" y="1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1"/>
            <p:cNvSpPr/>
            <p:nvPr/>
          </p:nvSpPr>
          <p:spPr>
            <a:xfrm>
              <a:off x="1992099" y="695340"/>
              <a:ext cx="16148" cy="6613"/>
            </a:xfrm>
            <a:custGeom>
              <a:avLst/>
              <a:gdLst/>
              <a:ahLst/>
              <a:cxnLst/>
              <a:rect l="l" t="t" r="r" b="b"/>
              <a:pathLst>
                <a:path w="608" h="249" extrusionOk="0">
                  <a:moveTo>
                    <a:pt x="113" y="1"/>
                  </a:moveTo>
                  <a:cubicBezTo>
                    <a:pt x="45" y="1"/>
                    <a:pt x="0" y="46"/>
                    <a:pt x="0" y="113"/>
                  </a:cubicBezTo>
                  <a:lnTo>
                    <a:pt x="0" y="136"/>
                  </a:lnTo>
                  <a:cubicBezTo>
                    <a:pt x="0" y="203"/>
                    <a:pt x="45" y="248"/>
                    <a:pt x="113" y="248"/>
                  </a:cubicBezTo>
                  <a:lnTo>
                    <a:pt x="495" y="248"/>
                  </a:lnTo>
                  <a:cubicBezTo>
                    <a:pt x="563" y="248"/>
                    <a:pt x="608" y="203"/>
                    <a:pt x="608" y="136"/>
                  </a:cubicBezTo>
                  <a:lnTo>
                    <a:pt x="608" y="113"/>
                  </a:lnTo>
                  <a:cubicBezTo>
                    <a:pt x="608" y="46"/>
                    <a:pt x="563" y="1"/>
                    <a:pt x="4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1"/>
            <p:cNvSpPr/>
            <p:nvPr/>
          </p:nvSpPr>
          <p:spPr>
            <a:xfrm>
              <a:off x="1998659" y="716853"/>
              <a:ext cx="57370" cy="8393"/>
            </a:xfrm>
            <a:custGeom>
              <a:avLst/>
              <a:gdLst/>
              <a:ahLst/>
              <a:cxnLst/>
              <a:rect l="l" t="t" r="r" b="b"/>
              <a:pathLst>
                <a:path w="2160" h="316" extrusionOk="0">
                  <a:moveTo>
                    <a:pt x="158" y="0"/>
                  </a:moveTo>
                  <a:cubicBezTo>
                    <a:pt x="46" y="0"/>
                    <a:pt x="1" y="135"/>
                    <a:pt x="91" y="180"/>
                  </a:cubicBezTo>
                  <a:lnTo>
                    <a:pt x="226" y="315"/>
                  </a:lnTo>
                  <a:lnTo>
                    <a:pt x="1935" y="315"/>
                  </a:lnTo>
                  <a:lnTo>
                    <a:pt x="2069" y="180"/>
                  </a:lnTo>
                  <a:cubicBezTo>
                    <a:pt x="2159" y="135"/>
                    <a:pt x="2114" y="0"/>
                    <a:pt x="2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1"/>
            <p:cNvSpPr/>
            <p:nvPr/>
          </p:nvSpPr>
          <p:spPr>
            <a:xfrm>
              <a:off x="1997464" y="804631"/>
              <a:ext cx="59760" cy="28685"/>
            </a:xfrm>
            <a:custGeom>
              <a:avLst/>
              <a:gdLst/>
              <a:ahLst/>
              <a:cxnLst/>
              <a:rect l="l" t="t" r="r" b="b"/>
              <a:pathLst>
                <a:path w="2250" h="1080" extrusionOk="0">
                  <a:moveTo>
                    <a:pt x="316" y="1"/>
                  </a:moveTo>
                  <a:lnTo>
                    <a:pt x="91" y="608"/>
                  </a:lnTo>
                  <a:cubicBezTo>
                    <a:pt x="1" y="833"/>
                    <a:pt x="158" y="1080"/>
                    <a:pt x="406" y="1080"/>
                  </a:cubicBezTo>
                  <a:lnTo>
                    <a:pt x="1845" y="1080"/>
                  </a:lnTo>
                  <a:cubicBezTo>
                    <a:pt x="2069" y="1080"/>
                    <a:pt x="2249" y="833"/>
                    <a:pt x="2159" y="608"/>
                  </a:cubicBezTo>
                  <a:lnTo>
                    <a:pt x="19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1"/>
            <p:cNvSpPr/>
            <p:nvPr/>
          </p:nvSpPr>
          <p:spPr>
            <a:xfrm>
              <a:off x="1994489" y="767608"/>
              <a:ext cx="6587" cy="28685"/>
            </a:xfrm>
            <a:custGeom>
              <a:avLst/>
              <a:gdLst/>
              <a:ahLst/>
              <a:cxnLst/>
              <a:rect l="l" t="t" r="r" b="b"/>
              <a:pathLst>
                <a:path w="248" h="1080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990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1"/>
            <p:cNvSpPr/>
            <p:nvPr/>
          </p:nvSpPr>
          <p:spPr>
            <a:xfrm>
              <a:off x="1994489" y="731168"/>
              <a:ext cx="6587" cy="28711"/>
            </a:xfrm>
            <a:custGeom>
              <a:avLst/>
              <a:gdLst/>
              <a:ahLst/>
              <a:cxnLst/>
              <a:rect l="l" t="t" r="r" b="b"/>
              <a:pathLst>
                <a:path w="248" h="1081" extrusionOk="0">
                  <a:moveTo>
                    <a:pt x="0" y="1"/>
                  </a:moveTo>
                  <a:lnTo>
                    <a:pt x="0" y="1080"/>
                  </a:lnTo>
                  <a:lnTo>
                    <a:pt x="248" y="1080"/>
                  </a:lnTo>
                  <a:lnTo>
                    <a:pt x="248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1"/>
            <p:cNvSpPr/>
            <p:nvPr/>
          </p:nvSpPr>
          <p:spPr>
            <a:xfrm>
              <a:off x="2053614" y="731168"/>
              <a:ext cx="6003" cy="28711"/>
            </a:xfrm>
            <a:custGeom>
              <a:avLst/>
              <a:gdLst/>
              <a:ahLst/>
              <a:cxnLst/>
              <a:rect l="l" t="t" r="r" b="b"/>
              <a:pathLst>
                <a:path w="226" h="1081" extrusionOk="0">
                  <a:moveTo>
                    <a:pt x="225" y="1"/>
                  </a:moveTo>
                  <a:lnTo>
                    <a:pt x="0" y="91"/>
                  </a:lnTo>
                  <a:lnTo>
                    <a:pt x="0" y="108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1"/>
            <p:cNvSpPr/>
            <p:nvPr/>
          </p:nvSpPr>
          <p:spPr>
            <a:xfrm>
              <a:off x="2053614" y="767608"/>
              <a:ext cx="6003" cy="28685"/>
            </a:xfrm>
            <a:custGeom>
              <a:avLst/>
              <a:gdLst/>
              <a:ahLst/>
              <a:cxnLst/>
              <a:rect l="l" t="t" r="r" b="b"/>
              <a:pathLst>
                <a:path w="226" h="1080" extrusionOk="0">
                  <a:moveTo>
                    <a:pt x="0" y="1"/>
                  </a:moveTo>
                  <a:lnTo>
                    <a:pt x="0" y="990"/>
                  </a:lnTo>
                  <a:lnTo>
                    <a:pt x="225" y="108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1"/>
            <p:cNvSpPr/>
            <p:nvPr/>
          </p:nvSpPr>
          <p:spPr>
            <a:xfrm>
              <a:off x="2052419" y="689975"/>
              <a:ext cx="21514" cy="189346"/>
            </a:xfrm>
            <a:custGeom>
              <a:avLst/>
              <a:gdLst/>
              <a:ahLst/>
              <a:cxnLst/>
              <a:rect l="l" t="t" r="r" b="b"/>
              <a:pathLst>
                <a:path w="810" h="7129" extrusionOk="0">
                  <a:moveTo>
                    <a:pt x="270" y="0"/>
                  </a:moveTo>
                  <a:lnTo>
                    <a:pt x="270" y="3666"/>
                  </a:lnTo>
                  <a:lnTo>
                    <a:pt x="90" y="5172"/>
                  </a:lnTo>
                  <a:cubicBezTo>
                    <a:pt x="0" y="5757"/>
                    <a:pt x="23" y="6521"/>
                    <a:pt x="90" y="7128"/>
                  </a:cubicBezTo>
                  <a:cubicBezTo>
                    <a:pt x="495" y="7061"/>
                    <a:pt x="810" y="6724"/>
                    <a:pt x="810" y="6296"/>
                  </a:cubicBezTo>
                  <a:lnTo>
                    <a:pt x="810" y="428"/>
                  </a:lnTo>
                  <a:cubicBezTo>
                    <a:pt x="810" y="203"/>
                    <a:pt x="608" y="0"/>
                    <a:pt x="383" y="0"/>
                  </a:cubicBez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1"/>
            <p:cNvSpPr/>
            <p:nvPr/>
          </p:nvSpPr>
          <p:spPr>
            <a:xfrm>
              <a:off x="1978951" y="689975"/>
              <a:ext cx="21540" cy="189346"/>
            </a:xfrm>
            <a:custGeom>
              <a:avLst/>
              <a:gdLst/>
              <a:ahLst/>
              <a:cxnLst/>
              <a:rect l="l" t="t" r="r" b="b"/>
              <a:pathLst>
                <a:path w="811" h="7129" extrusionOk="0">
                  <a:moveTo>
                    <a:pt x="428" y="0"/>
                  </a:moveTo>
                  <a:cubicBezTo>
                    <a:pt x="181" y="0"/>
                    <a:pt x="1" y="203"/>
                    <a:pt x="1" y="428"/>
                  </a:cubicBezTo>
                  <a:lnTo>
                    <a:pt x="1" y="6296"/>
                  </a:lnTo>
                  <a:cubicBezTo>
                    <a:pt x="1" y="6724"/>
                    <a:pt x="293" y="7061"/>
                    <a:pt x="698" y="7128"/>
                  </a:cubicBezTo>
                  <a:cubicBezTo>
                    <a:pt x="765" y="6521"/>
                    <a:pt x="810" y="5757"/>
                    <a:pt x="720" y="5172"/>
                  </a:cubicBezTo>
                  <a:lnTo>
                    <a:pt x="518" y="366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1E1E1E">
                <a:alpha val="18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1"/>
            <p:cNvSpPr/>
            <p:nvPr/>
          </p:nvSpPr>
          <p:spPr>
            <a:xfrm>
              <a:off x="2064956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1"/>
            <p:cNvSpPr/>
            <p:nvPr/>
          </p:nvSpPr>
          <p:spPr>
            <a:xfrm>
              <a:off x="1972975" y="811191"/>
              <a:ext cx="14369" cy="11394"/>
            </a:xfrm>
            <a:custGeom>
              <a:avLst/>
              <a:gdLst/>
              <a:ahLst/>
              <a:cxnLst/>
              <a:rect l="l" t="t" r="r" b="b"/>
              <a:pathLst>
                <a:path w="541" h="429" extrusionOk="0">
                  <a:moveTo>
                    <a:pt x="1" y="1"/>
                  </a:moveTo>
                  <a:lnTo>
                    <a:pt x="1" y="428"/>
                  </a:lnTo>
                  <a:lnTo>
                    <a:pt x="540" y="42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4043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9089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8" r:id="rId6"/>
    <p:sldLayoutId id="2147483665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3.wdp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microsoft.com/office/2007/relationships/hdphoto" Target="../media/hdphoto7.wdp"/><Relationship Id="rId5" Type="http://schemas.microsoft.com/office/2007/relationships/hdphoto" Target="../media/hdphoto3.wdp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7.wdp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microsoft.com/office/2007/relationships/hdphoto" Target="../media/hdphoto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8.xml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Picture 24" descr="土壤图片素材_免费土壤PNG设计图片大全_图精灵">
            <a:extLst>
              <a:ext uri="{FF2B5EF4-FFF2-40B4-BE49-F238E27FC236}">
                <a16:creationId xmlns:a16="http://schemas.microsoft.com/office/drawing/2014/main" id="{AEE69823-E989-738C-4AF3-2B72CC3D0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9" t="27116" r="7964" b="27692"/>
          <a:stretch/>
        </p:blipFill>
        <p:spPr bwMode="auto">
          <a:xfrm>
            <a:off x="3860738" y="272059"/>
            <a:ext cx="344271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推土机挖掘机图标-黄色推土机工程卡通车PNG图片素材下载_图片编号128001-PNG素材网">
            <a:extLst>
              <a:ext uri="{FF2B5EF4-FFF2-40B4-BE49-F238E27FC236}">
                <a16:creationId xmlns:a16="http://schemas.microsoft.com/office/drawing/2014/main" id="{92608413-81CB-BD1C-2214-D1E673C69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4444" r="93778">
                        <a14:foregroundMark x1="13778" y1="55289" x2="13778" y2="54667"/>
                        <a14:foregroundMark x1="13778" y1="60122" x2="13778" y2="56225"/>
                        <a14:foregroundMark x1="9518" y1="44444" x2="4889" y2="33333"/>
                        <a14:foregroundMark x1="9828" y1="45187" x2="9518" y2="44444"/>
                        <a14:foregroundMark x1="13778" y1="54667" x2="12431" y2="51435"/>
                        <a14:foregroundMark x1="19830" y1="45976" x2="21336" y2="47250"/>
                        <a14:foregroundMark x1="4889" y1="33333" x2="14673" y2="41613"/>
                        <a14:foregroundMark x1="25930" y1="48840" x2="45778" y2="53333"/>
                        <a14:foregroundMark x1="45778" y1="53333" x2="34600" y2="59430"/>
                        <a14:foregroundMark x1="89333" y1="41778" x2="94222" y2="64889"/>
                        <a14:foregroundMark x1="94222" y1="64889" x2="93333" y2="76444"/>
                        <a14:foregroundMark x1="80889" y1="75556" x2="75556" y2="76444"/>
                        <a14:foregroundMark x1="64889" y1="78667" x2="62667" y2="80889"/>
                        <a14:foregroundMark x1="47111" y1="77333" x2="44889" y2="79556"/>
                        <a14:foregroundMark x1="18831" y1="46713" x2="20340" y2="48309"/>
                        <a14:foregroundMark x1="5333" y1="32444" x2="14280" y2="41903"/>
                        <a14:foregroundMark x1="20765" y1="45287" x2="22043" y2="46498"/>
                        <a14:foregroundMark x1="5333" y1="30667" x2="15918" y2="40695"/>
                        <a14:foregroundMark x1="20314" y1="45619" x2="21333" y2="46667"/>
                        <a14:foregroundMark x1="5778" y1="30667" x2="15690" y2="40863"/>
                        <a14:foregroundMark x1="21333" y1="46667" x2="21477" y2="47099"/>
                        <a14:foregroundMark x1="24330" y1="50542" x2="24444" y2="50667"/>
                        <a14:foregroundMark x1="20045" y1="45817" x2="21340" y2="47245"/>
                        <a14:foregroundMark x1="7111" y1="31556" x2="15607" y2="40924"/>
                        <a14:foregroundMark x1="24444" y1="50667" x2="24444" y2="52000"/>
                        <a14:foregroundMark x1="4444" y1="31111" x2="13921" y2="42167"/>
                        <a14:foregroundMark x1="19529" y1="46199" x2="19556" y2="46222"/>
                        <a14:foregroundMark x1="4000" y1="32889" x2="14407" y2="41809"/>
                        <a14:foregroundMark x1="18266" y1="47130" x2="19111" y2="48000"/>
                        <a14:foregroundMark x1="4000" y1="32444" x2="13644" y2="42372"/>
                        <a14:foregroundMark x1="19786" y1="46008" x2="20889" y2="47111"/>
                        <a14:foregroundMark x1="4889" y1="31111" x2="15086" y2="41308"/>
                        <a14:foregroundMark x1="20889" y1="47111" x2="21040" y2="47565"/>
                        <a14:foregroundMark x1="22638" y1="44444" x2="23426" y2="45026"/>
                        <a14:foregroundMark x1="22273" y1="44174" x2="22638" y2="44444"/>
                        <a14:foregroundMark x1="4000" y1="30667" x2="16743" y2="40086"/>
                        <a14:foregroundMark x1="9778" y1="32444" x2="22222" y2="47556"/>
                        <a14:foregroundMark x1="5778" y1="31111" x2="22222" y2="46222"/>
                        <a14:foregroundMark x1="22222" y1="46222" x2="22222" y2="47111"/>
                        <a14:foregroundMark x1="5778" y1="29778" x2="22667" y2="47111"/>
                        <a14:foregroundMark x1="22667" y1="47111" x2="22667" y2="47111"/>
                        <a14:foregroundMark x1="4889" y1="29333" x2="23111" y2="47111"/>
                        <a14:foregroundMark x1="23111" y1="47111" x2="23111" y2="47111"/>
                        <a14:foregroundMark x1="7111" y1="29778" x2="20889" y2="49333"/>
                        <a14:foregroundMark x1="7556" y1="30222" x2="19111" y2="46667"/>
                        <a14:foregroundMark x1="6667" y1="30667" x2="20444" y2="48889"/>
                        <a14:backgroundMark x1="20444" y1="75111" x2="30667" y2="68000"/>
                        <a14:backgroundMark x1="24444" y1="65778" x2="1688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03957" y="79369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 descr="一張含有 運輸, 建造裝備, 挖土機, 設計 的圖片&#10;&#10;自動產生的描述">
            <a:extLst>
              <a:ext uri="{FF2B5EF4-FFF2-40B4-BE49-F238E27FC236}">
                <a16:creationId xmlns:a16="http://schemas.microsoft.com/office/drawing/2014/main" id="{252845E1-F8BF-6AAF-790A-CB766B754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718" y="4030940"/>
            <a:ext cx="580190" cy="580190"/>
          </a:xfrm>
          <a:prstGeom prst="rect">
            <a:avLst/>
          </a:prstGeom>
        </p:spPr>
      </p:pic>
      <p:pic>
        <p:nvPicPr>
          <p:cNvPr id="2060" name="Picture 12" descr="🕳️”意思: 洞Emoji表情符號| EmojiAll">
            <a:extLst>
              <a:ext uri="{FF2B5EF4-FFF2-40B4-BE49-F238E27FC236}">
                <a16:creationId xmlns:a16="http://schemas.microsoft.com/office/drawing/2014/main" id="{950BD5D3-35AD-AA44-8049-4CE0EB212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83390" y="4234011"/>
            <a:ext cx="418617" cy="4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3" name="Google Shape;2983;p35"/>
          <p:cNvSpPr/>
          <p:nvPr/>
        </p:nvSpPr>
        <p:spPr>
          <a:xfrm rot="-5400000">
            <a:off x="-497974" y="5003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35"/>
          <p:cNvSpPr/>
          <p:nvPr/>
        </p:nvSpPr>
        <p:spPr>
          <a:xfrm rot="-5400000">
            <a:off x="9455275" y="5003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35"/>
          <p:cNvSpPr/>
          <p:nvPr/>
        </p:nvSpPr>
        <p:spPr>
          <a:xfrm rot="-5400000">
            <a:off x="11941245" y="5003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35"/>
          <p:cNvSpPr/>
          <p:nvPr/>
        </p:nvSpPr>
        <p:spPr>
          <a:xfrm rot="-5400000">
            <a:off x="-497961" y="45649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35"/>
          <p:cNvSpPr/>
          <p:nvPr/>
        </p:nvSpPr>
        <p:spPr>
          <a:xfrm rot="-5400000">
            <a:off x="9455288" y="45649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35"/>
          <p:cNvSpPr/>
          <p:nvPr/>
        </p:nvSpPr>
        <p:spPr>
          <a:xfrm rot="-5400000">
            <a:off x="11941258" y="45649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35"/>
          <p:cNvSpPr txBox="1">
            <a:spLocks noGrp="1"/>
          </p:cNvSpPr>
          <p:nvPr>
            <p:ph type="ctrTitle"/>
          </p:nvPr>
        </p:nvSpPr>
        <p:spPr>
          <a:xfrm>
            <a:off x="1771500" y="1186308"/>
            <a:ext cx="5601000" cy="184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40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結合三角錐偵測與施工區域分割模型</a:t>
            </a:r>
            <a:br>
              <a:rPr lang="en-US" altLang="zh-TW" sz="40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sz="4000" b="1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之道路施工區域之判斷</a:t>
            </a:r>
            <a:endParaRPr sz="4000" dirty="0"/>
          </a:p>
        </p:txBody>
      </p:sp>
      <p:sp>
        <p:nvSpPr>
          <p:cNvPr id="2990" name="Google Shape;2990;p35"/>
          <p:cNvSpPr txBox="1">
            <a:spLocks noGrp="1"/>
          </p:cNvSpPr>
          <p:nvPr>
            <p:ph type="subTitle" idx="1"/>
          </p:nvPr>
        </p:nvSpPr>
        <p:spPr>
          <a:xfrm>
            <a:off x="1771500" y="3437019"/>
            <a:ext cx="56010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zh-TW" sz="16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</a:t>
            </a:r>
            <a:r>
              <a:rPr lang="en-US" altLang="zh-TW" sz="16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6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zh-TW" sz="16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資訊四甲</a:t>
            </a:r>
            <a:r>
              <a:rPr lang="en-US" altLang="zh-TW" sz="16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11027156 </a:t>
            </a:r>
            <a:r>
              <a:rPr lang="zh-TW" altLang="zh-TW" sz="16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林芷安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zh-TW" sz="16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資訊四甲</a:t>
            </a:r>
            <a:r>
              <a:rPr lang="en-US" altLang="zh-TW" sz="16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11027164 </a:t>
            </a:r>
            <a:r>
              <a:rPr lang="zh-TW" altLang="zh-TW" sz="16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趙怡儒</a:t>
            </a:r>
          </a:p>
        </p:txBody>
      </p:sp>
      <p:sp>
        <p:nvSpPr>
          <p:cNvPr id="2" name="Google Shape;284;p38">
            <a:extLst>
              <a:ext uri="{FF2B5EF4-FFF2-40B4-BE49-F238E27FC236}">
                <a16:creationId xmlns:a16="http://schemas.microsoft.com/office/drawing/2014/main" id="{21A85A46-CB3D-F2CE-7C26-5A067B83D960}"/>
              </a:ext>
            </a:extLst>
          </p:cNvPr>
          <p:cNvSpPr txBox="1">
            <a:spLocks/>
          </p:cNvSpPr>
          <p:nvPr/>
        </p:nvSpPr>
        <p:spPr>
          <a:xfrm>
            <a:off x="6413811" y="3957192"/>
            <a:ext cx="3085602" cy="48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指導教授： 朱守禮 教授 </a:t>
            </a:r>
            <a:endParaRPr lang="zh-TW" altLang="en-US" sz="1800" kern="1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 descr="一張含有 圓錐體 的圖片&#10;&#10;自動產生的描述">
            <a:extLst>
              <a:ext uri="{FF2B5EF4-FFF2-40B4-BE49-F238E27FC236}">
                <a16:creationId xmlns:a16="http://schemas.microsoft.com/office/drawing/2014/main" id="{33F4833F-CAF1-A2E6-15C5-5434DC3930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247047" y="4245761"/>
            <a:ext cx="185738" cy="185738"/>
          </a:xfrm>
          <a:prstGeom prst="rect">
            <a:avLst/>
          </a:prstGeom>
        </p:spPr>
      </p:pic>
      <p:pic>
        <p:nvPicPr>
          <p:cNvPr id="7" name="圖片 6" descr="一張含有 圓錐體 的圖片&#10;&#10;自動產生的描述">
            <a:extLst>
              <a:ext uri="{FF2B5EF4-FFF2-40B4-BE49-F238E27FC236}">
                <a16:creationId xmlns:a16="http://schemas.microsoft.com/office/drawing/2014/main" id="{9F98DF80-FED4-27BB-FAD0-1CAC11CB6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327033" y="4392402"/>
            <a:ext cx="185738" cy="185738"/>
          </a:xfrm>
          <a:prstGeom prst="rect">
            <a:avLst/>
          </a:prstGeom>
        </p:spPr>
      </p:pic>
      <p:pic>
        <p:nvPicPr>
          <p:cNvPr id="8" name="圖片 7" descr="一張含有 圓錐體 的圖片&#10;&#10;自動產生的描述">
            <a:extLst>
              <a:ext uri="{FF2B5EF4-FFF2-40B4-BE49-F238E27FC236}">
                <a16:creationId xmlns:a16="http://schemas.microsoft.com/office/drawing/2014/main" id="{33D28EDA-961D-33FE-522C-A273941BAF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827237" y="4432588"/>
            <a:ext cx="185738" cy="185738"/>
          </a:xfrm>
          <a:prstGeom prst="rect">
            <a:avLst/>
          </a:prstGeom>
        </p:spPr>
      </p:pic>
      <p:pic>
        <p:nvPicPr>
          <p:cNvPr id="9" name="圖片 8" descr="一張含有 圓錐體 的圖片&#10;&#10;自動產生的描述">
            <a:extLst>
              <a:ext uri="{FF2B5EF4-FFF2-40B4-BE49-F238E27FC236}">
                <a16:creationId xmlns:a16="http://schemas.microsoft.com/office/drawing/2014/main" id="{1FC9DA96-AA8B-13E4-9975-73B280459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076607" y="4443320"/>
            <a:ext cx="185738" cy="185738"/>
          </a:xfrm>
          <a:prstGeom prst="rect">
            <a:avLst/>
          </a:prstGeom>
        </p:spPr>
      </p:pic>
      <p:pic>
        <p:nvPicPr>
          <p:cNvPr id="10" name="圖片 9" descr="一張含有 圓錐體 的圖片&#10;&#10;自動產生的描述">
            <a:extLst>
              <a:ext uri="{FF2B5EF4-FFF2-40B4-BE49-F238E27FC236}">
                <a16:creationId xmlns:a16="http://schemas.microsoft.com/office/drawing/2014/main" id="{C14EE023-4915-5E95-1162-DF95CD6C7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290261" y="4375781"/>
            <a:ext cx="185738" cy="185738"/>
          </a:xfrm>
          <a:prstGeom prst="rect">
            <a:avLst/>
          </a:prstGeom>
        </p:spPr>
      </p:pic>
      <p:pic>
        <p:nvPicPr>
          <p:cNvPr id="11" name="圖片 10" descr="一張含有 圓錐體 的圖片&#10;&#10;自動產生的描述">
            <a:extLst>
              <a:ext uri="{FF2B5EF4-FFF2-40B4-BE49-F238E27FC236}">
                <a16:creationId xmlns:a16="http://schemas.microsoft.com/office/drawing/2014/main" id="{3768CF6B-EA9E-3B2A-5E76-10CD9E9D68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391405" y="4228166"/>
            <a:ext cx="185738" cy="185738"/>
          </a:xfrm>
          <a:prstGeom prst="rect">
            <a:avLst/>
          </a:prstGeom>
        </p:spPr>
      </p:pic>
      <p:pic>
        <p:nvPicPr>
          <p:cNvPr id="12" name="圖片 11" descr="一張含有 圓錐體 的圖片&#10;&#10;自動產生的描述">
            <a:extLst>
              <a:ext uri="{FF2B5EF4-FFF2-40B4-BE49-F238E27FC236}">
                <a16:creationId xmlns:a16="http://schemas.microsoft.com/office/drawing/2014/main" id="{CFE7A23C-9E32-B299-9CC1-1A0C1A957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5432" y="244996"/>
            <a:ext cx="185738" cy="185738"/>
          </a:xfrm>
          <a:prstGeom prst="rect">
            <a:avLst/>
          </a:prstGeom>
        </p:spPr>
      </p:pic>
      <p:pic>
        <p:nvPicPr>
          <p:cNvPr id="13" name="圖片 12" descr="一張含有 圓錐體 的圖片&#10;&#10;自動產生的描述">
            <a:extLst>
              <a:ext uri="{FF2B5EF4-FFF2-40B4-BE49-F238E27FC236}">
                <a16:creationId xmlns:a16="http://schemas.microsoft.com/office/drawing/2014/main" id="{66CAC126-468C-3030-067A-96F11D158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226" y="364928"/>
            <a:ext cx="185738" cy="185738"/>
          </a:xfrm>
          <a:prstGeom prst="rect">
            <a:avLst/>
          </a:prstGeom>
        </p:spPr>
      </p:pic>
      <p:pic>
        <p:nvPicPr>
          <p:cNvPr id="14" name="圖片 13" descr="一張含有 圓錐體 的圖片&#10;&#10;自動產生的描述">
            <a:extLst>
              <a:ext uri="{FF2B5EF4-FFF2-40B4-BE49-F238E27FC236}">
                <a16:creationId xmlns:a16="http://schemas.microsoft.com/office/drawing/2014/main" id="{1768EA71-948D-4C7C-9577-4D5E1CAF0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6964" y="368369"/>
            <a:ext cx="185738" cy="185738"/>
          </a:xfrm>
          <a:prstGeom prst="rect">
            <a:avLst/>
          </a:prstGeom>
        </p:spPr>
      </p:pic>
      <p:pic>
        <p:nvPicPr>
          <p:cNvPr id="15" name="圖片 14" descr="一張含有 圓錐體 的圖片&#10;&#10;自動產生的描述">
            <a:extLst>
              <a:ext uri="{FF2B5EF4-FFF2-40B4-BE49-F238E27FC236}">
                <a16:creationId xmlns:a16="http://schemas.microsoft.com/office/drawing/2014/main" id="{2BE9CA79-B9D4-A9F3-DC76-1AA0565C0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2702" y="388741"/>
            <a:ext cx="185738" cy="185738"/>
          </a:xfrm>
          <a:prstGeom prst="rect">
            <a:avLst/>
          </a:prstGeom>
        </p:spPr>
      </p:pic>
      <p:pic>
        <p:nvPicPr>
          <p:cNvPr id="16" name="圖片 15" descr="一張含有 圓錐體 的圖片&#10;&#10;自動產生的描述">
            <a:extLst>
              <a:ext uri="{FF2B5EF4-FFF2-40B4-BE49-F238E27FC236}">
                <a16:creationId xmlns:a16="http://schemas.microsoft.com/office/drawing/2014/main" id="{92142879-EDA4-90A2-46E9-60F47AB7D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8440" y="388741"/>
            <a:ext cx="185738" cy="185738"/>
          </a:xfrm>
          <a:prstGeom prst="rect">
            <a:avLst/>
          </a:prstGeom>
        </p:spPr>
      </p:pic>
      <p:pic>
        <p:nvPicPr>
          <p:cNvPr id="17" name="圖片 16" descr="一張含有 圓錐體 的圖片&#10;&#10;自動產生的描述">
            <a:extLst>
              <a:ext uri="{FF2B5EF4-FFF2-40B4-BE49-F238E27FC236}">
                <a16:creationId xmlns:a16="http://schemas.microsoft.com/office/drawing/2014/main" id="{75EDCCBE-D9AB-1952-9D33-A23C1614D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4178" y="388741"/>
            <a:ext cx="185738" cy="185738"/>
          </a:xfrm>
          <a:prstGeom prst="rect">
            <a:avLst/>
          </a:prstGeom>
        </p:spPr>
      </p:pic>
      <p:pic>
        <p:nvPicPr>
          <p:cNvPr id="18" name="圖片 17" descr="一張含有 圓錐體 的圖片&#10;&#10;自動產生的描述">
            <a:extLst>
              <a:ext uri="{FF2B5EF4-FFF2-40B4-BE49-F238E27FC236}">
                <a16:creationId xmlns:a16="http://schemas.microsoft.com/office/drawing/2014/main" id="{5D7FB4FB-CAF0-8428-5CF1-350B0EC366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7047" y="244996"/>
            <a:ext cx="185738" cy="185738"/>
          </a:xfrm>
          <a:prstGeom prst="rect">
            <a:avLst/>
          </a:prstGeom>
        </p:spPr>
      </p:pic>
      <p:pic>
        <p:nvPicPr>
          <p:cNvPr id="25" name="圖片 24" descr="一張含有 圓錐體 的圖片&#10;&#10;自動產生的描述">
            <a:extLst>
              <a:ext uri="{FF2B5EF4-FFF2-40B4-BE49-F238E27FC236}">
                <a16:creationId xmlns:a16="http://schemas.microsoft.com/office/drawing/2014/main" id="{6CE437D5-B584-388D-EA5E-5624A93E44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576403" y="4413904"/>
            <a:ext cx="185738" cy="185738"/>
          </a:xfrm>
          <a:prstGeom prst="rect">
            <a:avLst/>
          </a:prstGeom>
        </p:spPr>
      </p:pic>
      <p:pic>
        <p:nvPicPr>
          <p:cNvPr id="27" name="Picture 14" descr="歪歐零四零壹網: Jersey barrier紐澤西護欄">
            <a:extLst>
              <a:ext uri="{FF2B5EF4-FFF2-40B4-BE49-F238E27FC236}">
                <a16:creationId xmlns:a16="http://schemas.microsoft.com/office/drawing/2014/main" id="{311A0B49-5321-2BF4-00C9-26213C964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5" t="8051" r="9508" b="9619"/>
          <a:stretch/>
        </p:blipFill>
        <p:spPr bwMode="auto">
          <a:xfrm>
            <a:off x="8808522" y="272291"/>
            <a:ext cx="206611" cy="2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歪歐零四零壹網: Jersey barrier紐澤西護欄">
            <a:extLst>
              <a:ext uri="{FF2B5EF4-FFF2-40B4-BE49-F238E27FC236}">
                <a16:creationId xmlns:a16="http://schemas.microsoft.com/office/drawing/2014/main" id="{866D3BFA-5A87-B698-E5CF-7DA0A6CC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5" t="8051" r="9508" b="9619"/>
          <a:stretch/>
        </p:blipFill>
        <p:spPr bwMode="auto">
          <a:xfrm>
            <a:off x="8937389" y="339287"/>
            <a:ext cx="206611" cy="2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水泥車圖片PNG去背圖| 矢量圖案素材| 免费下载| Pngtree">
            <a:extLst>
              <a:ext uri="{FF2B5EF4-FFF2-40B4-BE49-F238E27FC236}">
                <a16:creationId xmlns:a16="http://schemas.microsoft.com/office/drawing/2014/main" id="{67962141-349A-E439-CBB1-9F160DA69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389" r="96111">
                        <a14:foregroundMark x1="10278" y1="39722" x2="2222" y2="52778"/>
                        <a14:foregroundMark x1="2222" y1="52778" x2="1389" y2="66944"/>
                        <a14:foregroundMark x1="1389" y1="66944" x2="10000" y2="72222"/>
                        <a14:foregroundMark x1="91174" y1="25556" x2="91234" y2="25641"/>
                        <a14:foregroundMark x1="90000" y1="23889" x2="91174" y2="25556"/>
                        <a14:foregroundMark x1="96835" y1="46111" x2="96221" y2="49571"/>
                        <a14:foregroundMark x1="90817" y1="70865" x2="90178" y2="72145"/>
                        <a14:foregroundMark x1="93333" y1="65833" x2="93113" y2="66272"/>
                        <a14:foregroundMark x1="96111" y1="46111" x2="96111" y2="47778"/>
                        <a14:foregroundMark x1="83611" y1="74167" x2="80278" y2="77222"/>
                        <a14:foregroundMark x1="54444" y1="73611" x2="54722" y2="73056"/>
                        <a14:foregroundMark x1="22500" y1="74722" x2="25000" y2="74722"/>
                        <a14:backgroundMark x1="96667" y1="49722" x2="91944" y2="63056"/>
                        <a14:backgroundMark x1="91944" y1="63056" x2="94444" y2="64722"/>
                        <a14:backgroundMark x1="93056" y1="68889" x2="92222" y2="69722"/>
                        <a14:backgroundMark x1="92500" y1="68611" x2="91667" y2="66667"/>
                        <a14:backgroundMark x1="92222" y1="70000" x2="93056" y2="67778"/>
                        <a14:backgroundMark x1="92222" y1="68889" x2="91944" y2="70556"/>
                        <a14:backgroundMark x1="92222" y1="67778" x2="93333" y2="68889"/>
                        <a14:backgroundMark x1="91944" y1="66667" x2="92222" y2="70000"/>
                        <a14:backgroundMark x1="92500" y1="66667" x2="93333" y2="67778"/>
                        <a14:backgroundMark x1="91111" y1="73611" x2="90000" y2="73611"/>
                        <a14:backgroundMark x1="95556" y1="51389" x2="96389" y2="49444"/>
                        <a14:backgroundMark x1="96667" y1="50000" x2="97222" y2="48333"/>
                        <a14:backgroundMark x1="98889" y1="44167" x2="98889" y2="36667"/>
                        <a14:backgroundMark x1="98889" y1="35000" x2="98333" y2="42500"/>
                        <a14:backgroundMark x1="98056" y1="39722" x2="98056" y2="46111"/>
                        <a14:backgroundMark x1="94722" y1="35000" x2="95000" y2="33056"/>
                        <a14:backgroundMark x1="94722" y1="33889" x2="95278" y2="31944"/>
                        <a14:backgroundMark x1="95278" y1="28333" x2="93611" y2="27222"/>
                        <a14:backgroundMark x1="93889" y1="26389" x2="93611" y2="26667"/>
                        <a14:backgroundMark x1="92222" y1="26944" x2="92222" y2="26944"/>
                        <a14:backgroundMark x1="91944" y1="26111" x2="92500" y2="26944"/>
                        <a14:backgroundMark x1="92778" y1="27778" x2="92778" y2="28056"/>
                        <a14:backgroundMark x1="93056" y1="28889" x2="93056" y2="29444"/>
                        <a14:backgroundMark x1="93333" y1="29722" x2="93333" y2="29722"/>
                        <a14:backgroundMark x1="93611" y1="30000" x2="93889" y2="30556"/>
                        <a14:backgroundMark x1="94444" y1="30833" x2="94444" y2="30833"/>
                        <a14:backgroundMark x1="94722" y1="31111" x2="94722" y2="31667"/>
                        <a14:backgroundMark x1="94722" y1="31667" x2="95000" y2="32222"/>
                        <a14:backgroundMark x1="95278" y1="32222" x2="95278" y2="32222"/>
                        <a14:backgroundMark x1="95833" y1="31944" x2="96111" y2="31389"/>
                        <a14:backgroundMark x1="96111" y1="30556" x2="96111" y2="30556"/>
                        <a14:backgroundMark x1="95833" y1="30000" x2="95833" y2="30000"/>
                        <a14:backgroundMark x1="95000" y1="30000" x2="95000" y2="30000"/>
                        <a14:backgroundMark x1="94722" y1="30278" x2="94444" y2="31111"/>
                        <a14:backgroundMark x1="94167" y1="31389" x2="94167" y2="31389"/>
                        <a14:backgroundMark x1="93611" y1="29444" x2="93611" y2="29444"/>
                        <a14:backgroundMark x1="93611" y1="29444" x2="93611" y2="29444"/>
                        <a14:backgroundMark x1="93611" y1="29444" x2="93611" y2="29444"/>
                        <a14:backgroundMark x1="93333" y1="30833" x2="93333" y2="30833"/>
                        <a14:backgroundMark x1="92500" y1="26944" x2="95000" y2="29722"/>
                        <a14:backgroundMark x1="91389" y1="25556" x2="91389" y2="25556"/>
                        <a14:backgroundMark x1="91389" y1="25556" x2="95000" y2="31389"/>
                        <a14:backgroundMark x1="96111" y1="31389" x2="95556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89" b="18817"/>
          <a:stretch/>
        </p:blipFill>
        <p:spPr bwMode="auto">
          <a:xfrm flipH="1">
            <a:off x="5645798" y="4177913"/>
            <a:ext cx="650101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黃色小車圖片PNG去背圖| 矢量圖案素材| 免费下载| Pngtree">
            <a:extLst>
              <a:ext uri="{FF2B5EF4-FFF2-40B4-BE49-F238E27FC236}">
                <a16:creationId xmlns:a16="http://schemas.microsoft.com/office/drawing/2014/main" id="{08E12C0D-FD99-B270-8222-D69EEE4F1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28611" y1="32778" x2="31111" y2="29167"/>
                        <a14:backgroundMark x1="21389" y1="31944" x2="13611" y2="33889"/>
                        <a14:backgroundMark x1="32778" y1="39167" x2="32778" y2="46667"/>
                        <a14:backgroundMark x1="83889" y1="27500" x2="85278" y2="2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88" t="27685" r="14530" b="34064"/>
          <a:stretch/>
        </p:blipFill>
        <p:spPr bwMode="auto">
          <a:xfrm>
            <a:off x="2629357" y="182965"/>
            <a:ext cx="581888" cy="3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歪歐零四零壹網: Jersey barrier紐澤西護欄">
            <a:extLst>
              <a:ext uri="{FF2B5EF4-FFF2-40B4-BE49-F238E27FC236}">
                <a16:creationId xmlns:a16="http://schemas.microsoft.com/office/drawing/2014/main" id="{DEB5BD02-AD7C-5B7D-F9E0-F89740C16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5" t="8051" r="9508" b="9619"/>
          <a:stretch/>
        </p:blipFill>
        <p:spPr bwMode="auto">
          <a:xfrm flipH="1">
            <a:off x="152400" y="4301018"/>
            <a:ext cx="206611" cy="2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歪歐零四零壹網: Jersey barrier紐澤西護欄">
            <a:extLst>
              <a:ext uri="{FF2B5EF4-FFF2-40B4-BE49-F238E27FC236}">
                <a16:creationId xmlns:a16="http://schemas.microsoft.com/office/drawing/2014/main" id="{A660D8DE-E46F-BC00-350C-BBE61D88C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5" t="8051" r="9508" b="9619"/>
          <a:stretch/>
        </p:blipFill>
        <p:spPr bwMode="auto">
          <a:xfrm flipH="1">
            <a:off x="17278" y="4363320"/>
            <a:ext cx="206611" cy="2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圖片 32" descr="一張含有 圓錐體 的圖片&#10;&#10;自動產生的描述">
            <a:extLst>
              <a:ext uri="{FF2B5EF4-FFF2-40B4-BE49-F238E27FC236}">
                <a16:creationId xmlns:a16="http://schemas.microsoft.com/office/drawing/2014/main" id="{D0832E13-B46F-52DF-4363-2FA8356C8F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6652" y="293681"/>
            <a:ext cx="185738" cy="185738"/>
          </a:xfrm>
          <a:prstGeom prst="rect">
            <a:avLst/>
          </a:prstGeom>
        </p:spPr>
      </p:pic>
      <p:pic>
        <p:nvPicPr>
          <p:cNvPr id="34" name="圖片 33" descr="一張含有 圓錐體 的圖片&#10;&#10;自動產生的描述">
            <a:extLst>
              <a:ext uri="{FF2B5EF4-FFF2-40B4-BE49-F238E27FC236}">
                <a16:creationId xmlns:a16="http://schemas.microsoft.com/office/drawing/2014/main" id="{F5C271A4-13F9-F1A7-99A3-BCAA8C893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364554" y="4354959"/>
            <a:ext cx="185738" cy="1857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>
          <a:extLst>
            <a:ext uri="{FF2B5EF4-FFF2-40B4-BE49-F238E27FC236}">
              <a16:creationId xmlns:a16="http://schemas.microsoft.com/office/drawing/2014/main" id="{56B6451F-79BC-6BB8-0B59-53CF0E7B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44">
            <a:extLst>
              <a:ext uri="{FF2B5EF4-FFF2-40B4-BE49-F238E27FC236}">
                <a16:creationId xmlns:a16="http://schemas.microsoft.com/office/drawing/2014/main" id="{F4B309F6-8A3D-277E-3373-C71A96B8A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5404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演算法介紹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19" name="Google Shape;3419;p44">
            <a:extLst>
              <a:ext uri="{FF2B5EF4-FFF2-40B4-BE49-F238E27FC236}">
                <a16:creationId xmlns:a16="http://schemas.microsoft.com/office/drawing/2014/main" id="{0CC6BA48-FAF7-4ED6-292A-8BEB219F45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447" y="1353303"/>
            <a:ext cx="4152125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ea typeface="標楷體" panose="03000509000000000000" pitchFamily="65" charset="-120"/>
              </a:rPr>
              <a:t>目標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排除對向車道三角錐連線問題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22F886-DC33-FA22-6C4F-801289E1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607" y="181355"/>
            <a:ext cx="4237518" cy="2390395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0BA3AD97-B060-7060-9A34-80D526092BF8}"/>
              </a:ext>
            </a:extLst>
          </p:cNvPr>
          <p:cNvGrpSpPr/>
          <p:nvPr/>
        </p:nvGrpSpPr>
        <p:grpSpPr>
          <a:xfrm>
            <a:off x="4486607" y="2568646"/>
            <a:ext cx="4237518" cy="2368548"/>
            <a:chOff x="5299415" y="2974760"/>
            <a:chExt cx="3844585" cy="216874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EE07377-D1BC-9C7C-8899-BEF63D3B5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9415" y="2974760"/>
              <a:ext cx="3844585" cy="2168740"/>
            </a:xfrm>
            <a:prstGeom prst="rect">
              <a:avLst/>
            </a:prstGeom>
          </p:spPr>
        </p:pic>
        <p:sp>
          <p:nvSpPr>
            <p:cNvPr id="8" name="流程圖: 接點 7">
              <a:extLst>
                <a:ext uri="{FF2B5EF4-FFF2-40B4-BE49-F238E27FC236}">
                  <a16:creationId xmlns:a16="http://schemas.microsoft.com/office/drawing/2014/main" id="{32DA9379-FC71-724F-3123-4DEE7A81FB16}"/>
                </a:ext>
              </a:extLst>
            </p:cNvPr>
            <p:cNvSpPr/>
            <p:nvPr/>
          </p:nvSpPr>
          <p:spPr>
            <a:xfrm>
              <a:off x="6131285" y="3035775"/>
              <a:ext cx="998220" cy="919360"/>
            </a:xfrm>
            <a:prstGeom prst="flowChartConnector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9ACFD6A5-5C8D-E1D8-F377-26AF9F2A5C4F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5665175" y="3170412"/>
              <a:ext cx="612296" cy="108420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00A1150-0AD3-920F-C0D1-D0E346189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5855" y="3941664"/>
              <a:ext cx="864870" cy="455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Google Shape;3419;p44">
            <a:extLst>
              <a:ext uri="{FF2B5EF4-FFF2-40B4-BE49-F238E27FC236}">
                <a16:creationId xmlns:a16="http://schemas.microsoft.com/office/drawing/2014/main" id="{AE3787D0-EDB6-3A4A-D3FC-0FA5988DBC42}"/>
              </a:ext>
            </a:extLst>
          </p:cNvPr>
          <p:cNvSpPr txBox="1">
            <a:spLocks/>
          </p:cNvSpPr>
          <p:nvPr/>
        </p:nvSpPr>
        <p:spPr>
          <a:xfrm>
            <a:off x="262964" y="1850118"/>
            <a:ext cx="4152125" cy="301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en-US" altLang="zh-TW" sz="1600" dirty="0">
                <a:solidFill>
                  <a:schemeClr val="accent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if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施工物品小於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個</a:t>
            </a:r>
            <a:r>
              <a:rPr lang="en-US" altLang="zh-TW" sz="1600" dirty="0">
                <a:solidFill>
                  <a:schemeClr val="accent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0" indent="0"/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只畫出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bounding box</a:t>
            </a:r>
          </a:p>
          <a:p>
            <a:pPr marL="0" indent="0"/>
            <a:r>
              <a:rPr lang="en-US" altLang="zh-TW" sz="1600" dirty="0">
                <a:solidFill>
                  <a:schemeClr val="accent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else:</a:t>
            </a:r>
          </a:p>
          <a:p>
            <a:pPr marL="0" indent="0"/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演算法消除對向的點</a:t>
            </a:r>
          </a:p>
          <a:p>
            <a:pPr marL="0" indent="0"/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  將所有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bounding box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的底邊兩點放入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List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中</a:t>
            </a:r>
          </a:p>
          <a:p>
            <a:pPr marL="0" indent="0"/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  用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cv2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畫出</a:t>
            </a:r>
            <a:r>
              <a:rPr lang="en-US" altLang="zh-TW" sz="1600" b="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convexHull</a:t>
            </a:r>
            <a:endParaRPr lang="zh-TW" altLang="en-US" sz="1600" b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/>
            <a:endParaRPr lang="zh-TW" altLang="en-US" sz="1600" b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sz="18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演算法</a:t>
            </a:r>
            <a:r>
              <a:rPr lang="en-US" altLang="zh-TW" sz="18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0" indent="0"/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  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算出所有點的距離，將大於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640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的兩點放入</a:t>
            </a:r>
            <a:endParaRPr lang="en-US" altLang="zh-TW" sz="1600" b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/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   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List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中。</a:t>
            </a:r>
          </a:p>
          <a:p>
            <a:pPr marL="0" indent="0"/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  將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List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中出現頻率最大的點移除</a:t>
            </a:r>
          </a:p>
          <a:p>
            <a:pPr marL="0" indent="0"/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  遞迴消除所有會使距離大於</a:t>
            </a:r>
            <a:r>
              <a:rPr lang="en-US" altLang="zh-TW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640</a:t>
            </a:r>
            <a:r>
              <a:rPr lang="zh-TW" altLang="en-US" sz="1600" b="0" dirty="0">
                <a:latin typeface="Times New Roman" panose="02020603050405020304" pitchFamily="18" charset="0"/>
                <a:ea typeface="標楷體" panose="03000509000000000000" pitchFamily="65" charset="-120"/>
              </a:rPr>
              <a:t>的點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A3657E8-F314-C8F4-4A3D-DCBC71B55202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42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>
          <a:extLst>
            <a:ext uri="{FF2B5EF4-FFF2-40B4-BE49-F238E27FC236}">
              <a16:creationId xmlns:a16="http://schemas.microsoft.com/office/drawing/2014/main" id="{01A5BC7B-B56D-32AC-CB01-A1A76AA2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40">
            <a:extLst>
              <a:ext uri="{FF2B5EF4-FFF2-40B4-BE49-F238E27FC236}">
                <a16:creationId xmlns:a16="http://schemas.microsoft.com/office/drawing/2014/main" id="{334EF699-2C59-7210-900B-DA357D86D1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9249" y="171757"/>
            <a:ext cx="7718425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F6725752-E5CD-569A-C293-6A3A0DFA0D41}"/>
              </a:ext>
            </a:extLst>
          </p:cNvPr>
          <p:cNvGrpSpPr/>
          <p:nvPr/>
        </p:nvGrpSpPr>
        <p:grpSpPr>
          <a:xfrm>
            <a:off x="620632" y="743257"/>
            <a:ext cx="8301597" cy="4293500"/>
            <a:chOff x="148083" y="438158"/>
            <a:chExt cx="11367475" cy="5785660"/>
          </a:xfrm>
        </p:grpSpPr>
        <p:sp>
          <p:nvSpPr>
            <p:cNvPr id="53" name="流程圖: 程序 52">
              <a:extLst>
                <a:ext uri="{FF2B5EF4-FFF2-40B4-BE49-F238E27FC236}">
                  <a16:creationId xmlns:a16="http://schemas.microsoft.com/office/drawing/2014/main" id="{F7337B3F-97E5-1749-8ABA-B1DD7982EBA5}"/>
                </a:ext>
              </a:extLst>
            </p:cNvPr>
            <p:cNvSpPr/>
            <p:nvPr/>
          </p:nvSpPr>
          <p:spPr>
            <a:xfrm>
              <a:off x="635010" y="1151235"/>
              <a:ext cx="1435322" cy="771737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輸入圖片</a:t>
              </a:r>
            </a:p>
          </p:txBody>
        </p:sp>
        <p:sp>
          <p:nvSpPr>
            <p:cNvPr id="54" name="流程圖: 程序 53">
              <a:extLst>
                <a:ext uri="{FF2B5EF4-FFF2-40B4-BE49-F238E27FC236}">
                  <a16:creationId xmlns:a16="http://schemas.microsoft.com/office/drawing/2014/main" id="{EE4F5A07-F14C-9831-F27B-61CE19EC63B6}"/>
                </a:ext>
              </a:extLst>
            </p:cNvPr>
            <p:cNvSpPr/>
            <p:nvPr/>
          </p:nvSpPr>
          <p:spPr>
            <a:xfrm>
              <a:off x="478465" y="2552508"/>
              <a:ext cx="1748414" cy="1075174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YOLOPv2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可行駛區域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分割</a:t>
              </a:r>
            </a:p>
          </p:txBody>
        </p:sp>
        <p:sp>
          <p:nvSpPr>
            <p:cNvPr id="55" name="流程圖: 程序 54">
              <a:extLst>
                <a:ext uri="{FF2B5EF4-FFF2-40B4-BE49-F238E27FC236}">
                  <a16:creationId xmlns:a16="http://schemas.microsoft.com/office/drawing/2014/main" id="{A7C9DE5E-07CE-DA4F-4FB7-CC1CA91D4A01}"/>
                </a:ext>
              </a:extLst>
            </p:cNvPr>
            <p:cNvSpPr/>
            <p:nvPr/>
          </p:nvSpPr>
          <p:spPr>
            <a:xfrm>
              <a:off x="3676508" y="2552508"/>
              <a:ext cx="1748414" cy="1075175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YOLOv8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物件偵測</a:t>
              </a:r>
            </a:p>
          </p:txBody>
        </p:sp>
        <p:sp>
          <p:nvSpPr>
            <p:cNvPr id="56" name="流程圖: 程序 55">
              <a:extLst>
                <a:ext uri="{FF2B5EF4-FFF2-40B4-BE49-F238E27FC236}">
                  <a16:creationId xmlns:a16="http://schemas.microsoft.com/office/drawing/2014/main" id="{93CC1811-0CAD-747F-8BB4-27D2540FC9EF}"/>
                </a:ext>
              </a:extLst>
            </p:cNvPr>
            <p:cNvSpPr/>
            <p:nvPr/>
          </p:nvSpPr>
          <p:spPr>
            <a:xfrm>
              <a:off x="7694713" y="2552508"/>
              <a:ext cx="1748414" cy="1075174"/>
            </a:xfrm>
            <a:prstGeom prst="flowChartProcess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Rein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施工區域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語意分割</a:t>
              </a:r>
            </a:p>
          </p:txBody>
        </p:sp>
        <p:sp>
          <p:nvSpPr>
            <p:cNvPr id="57" name="流程圖: 程序 56">
              <a:extLst>
                <a:ext uri="{FF2B5EF4-FFF2-40B4-BE49-F238E27FC236}">
                  <a16:creationId xmlns:a16="http://schemas.microsoft.com/office/drawing/2014/main" id="{01AD3524-CFB2-7453-BBA7-AD800F35FAC8}"/>
                </a:ext>
              </a:extLst>
            </p:cNvPr>
            <p:cNvSpPr/>
            <p:nvPr/>
          </p:nvSpPr>
          <p:spPr>
            <a:xfrm>
              <a:off x="10245220" y="2704227"/>
              <a:ext cx="1270338" cy="771736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輸出圖片</a:t>
              </a:r>
            </a:p>
          </p:txBody>
        </p:sp>
        <p:sp>
          <p:nvSpPr>
            <p:cNvPr id="58" name="流程圖: 決策 57">
              <a:extLst>
                <a:ext uri="{FF2B5EF4-FFF2-40B4-BE49-F238E27FC236}">
                  <a16:creationId xmlns:a16="http://schemas.microsoft.com/office/drawing/2014/main" id="{32A2A83F-1ABC-3427-9208-AB4876BDB479}"/>
                </a:ext>
              </a:extLst>
            </p:cNvPr>
            <p:cNvSpPr/>
            <p:nvPr/>
          </p:nvSpPr>
          <p:spPr>
            <a:xfrm>
              <a:off x="2922058" y="3891634"/>
              <a:ext cx="3256821" cy="1075175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施工物件數量</a:t>
              </a:r>
            </a:p>
          </p:txBody>
        </p:sp>
        <p:sp>
          <p:nvSpPr>
            <p:cNvPr id="59" name="流程圖: 程序 58">
              <a:extLst>
                <a:ext uri="{FF2B5EF4-FFF2-40B4-BE49-F238E27FC236}">
                  <a16:creationId xmlns:a16="http://schemas.microsoft.com/office/drawing/2014/main" id="{88B272A3-F315-E48E-B2DE-643A605D5604}"/>
                </a:ext>
              </a:extLst>
            </p:cNvPr>
            <p:cNvSpPr/>
            <p:nvPr/>
          </p:nvSpPr>
          <p:spPr>
            <a:xfrm>
              <a:off x="2870913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只標示出施工物件，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不標範圍</a:t>
              </a:r>
            </a:p>
          </p:txBody>
        </p:sp>
        <p:sp>
          <p:nvSpPr>
            <p:cNvPr id="60" name="流程圖: 程序 59">
              <a:extLst>
                <a:ext uri="{FF2B5EF4-FFF2-40B4-BE49-F238E27FC236}">
                  <a16:creationId xmlns:a16="http://schemas.microsoft.com/office/drawing/2014/main" id="{81C6F6FF-ED6D-DD27-FFE9-25B7E9722803}"/>
                </a:ext>
              </a:extLst>
            </p:cNvPr>
            <p:cNvSpPr/>
            <p:nvPr/>
          </p:nvSpPr>
          <p:spPr>
            <a:xfrm>
              <a:off x="4621362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經演算法畫出施工範圍</a:t>
              </a:r>
            </a:p>
          </p:txBody>
        </p:sp>
        <p:sp>
          <p:nvSpPr>
            <p:cNvPr id="61" name="流程圖: 決策 60">
              <a:extLst>
                <a:ext uri="{FF2B5EF4-FFF2-40B4-BE49-F238E27FC236}">
                  <a16:creationId xmlns:a16="http://schemas.microsoft.com/office/drawing/2014/main" id="{FFF619DA-2038-7825-9764-76174DD956AA}"/>
                </a:ext>
              </a:extLst>
            </p:cNvPr>
            <p:cNvSpPr/>
            <p:nvPr/>
          </p:nvSpPr>
          <p:spPr>
            <a:xfrm>
              <a:off x="6940509" y="3891634"/>
              <a:ext cx="3256821" cy="1075174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有無施工物品</a:t>
              </a:r>
            </a:p>
          </p:txBody>
        </p:sp>
        <p:sp>
          <p:nvSpPr>
            <p:cNvPr id="62" name="流程圖: 程序 61">
              <a:extLst>
                <a:ext uri="{FF2B5EF4-FFF2-40B4-BE49-F238E27FC236}">
                  <a16:creationId xmlns:a16="http://schemas.microsoft.com/office/drawing/2014/main" id="{8F38A45F-96CA-A86B-638C-EBE1280375D1}"/>
                </a:ext>
              </a:extLst>
            </p:cNvPr>
            <p:cNvSpPr/>
            <p:nvPr/>
          </p:nvSpPr>
          <p:spPr>
            <a:xfrm>
              <a:off x="6942545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分割畫面</a:t>
              </a:r>
            </a:p>
          </p:txBody>
        </p:sp>
        <p:sp>
          <p:nvSpPr>
            <p:cNvPr id="63" name="流程圖: 程序 62">
              <a:extLst>
                <a:ext uri="{FF2B5EF4-FFF2-40B4-BE49-F238E27FC236}">
                  <a16:creationId xmlns:a16="http://schemas.microsoft.com/office/drawing/2014/main" id="{76A60222-76CE-9E70-8211-0B76ECC7472F}"/>
                </a:ext>
              </a:extLst>
            </p:cNvPr>
            <p:cNvSpPr/>
            <p:nvPr/>
          </p:nvSpPr>
          <p:spPr>
            <a:xfrm>
              <a:off x="8635389" y="5230760"/>
              <a:ext cx="1748414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持續六秒皆無施工物品，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依然分割畫面</a:t>
              </a:r>
            </a:p>
          </p:txBody>
        </p:sp>
        <p:pic>
          <p:nvPicPr>
            <p:cNvPr id="3264" name="圖片 3263" descr="一張含有 文字, 螢幕擷取畫面, 字型, 圖表 的圖片&#10;&#10;自動產生的描述">
              <a:extLst>
                <a:ext uri="{FF2B5EF4-FFF2-40B4-BE49-F238E27FC236}">
                  <a16:creationId xmlns:a16="http://schemas.microsoft.com/office/drawing/2014/main" id="{CA342645-C371-3FF9-1ABA-F8167F03B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83" y="3795481"/>
              <a:ext cx="2654327" cy="1680285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pic>
          <p:nvPicPr>
            <p:cNvPr id="3265" name="圖片 3264">
              <a:extLst>
                <a:ext uri="{FF2B5EF4-FFF2-40B4-BE49-F238E27FC236}">
                  <a16:creationId xmlns:a16="http://schemas.microsoft.com/office/drawing/2014/main" id="{93BAC157-392D-1586-2001-EB94936A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266" y="438158"/>
              <a:ext cx="3078191" cy="185039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cxnSp>
          <p:nvCxnSpPr>
            <p:cNvPr id="3266" name="直線單箭頭接點 3265">
              <a:extLst>
                <a:ext uri="{FF2B5EF4-FFF2-40B4-BE49-F238E27FC236}">
                  <a16:creationId xmlns:a16="http://schemas.microsoft.com/office/drawing/2014/main" id="{D6E211D4-33BB-15E9-261E-952E199CC5D8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>
              <a:off x="1352672" y="1922972"/>
              <a:ext cx="0" cy="6295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7" name="直線單箭頭接點 3266">
              <a:extLst>
                <a:ext uri="{FF2B5EF4-FFF2-40B4-BE49-F238E27FC236}">
                  <a16:creationId xmlns:a16="http://schemas.microsoft.com/office/drawing/2014/main" id="{03DD6C07-FBA2-E52D-6A50-229CF325B4D9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>
              <a:off x="2226879" y="3090095"/>
              <a:ext cx="1449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8" name="直線單箭頭接點 3267">
              <a:extLst>
                <a:ext uri="{FF2B5EF4-FFF2-40B4-BE49-F238E27FC236}">
                  <a16:creationId xmlns:a16="http://schemas.microsoft.com/office/drawing/2014/main" id="{A32A0E88-CBE8-6BB7-E1F8-B6EE59215015}"/>
                </a:ext>
              </a:extLst>
            </p:cNvPr>
            <p:cNvCxnSpPr>
              <a:stCxn id="55" idx="2"/>
              <a:endCxn id="58" idx="0"/>
            </p:cNvCxnSpPr>
            <p:nvPr/>
          </p:nvCxnSpPr>
          <p:spPr>
            <a:xfrm flipH="1">
              <a:off x="4550469" y="3627682"/>
              <a:ext cx="246" cy="263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9" name="直線單箭頭接點 3268">
              <a:extLst>
                <a:ext uri="{FF2B5EF4-FFF2-40B4-BE49-F238E27FC236}">
                  <a16:creationId xmlns:a16="http://schemas.microsoft.com/office/drawing/2014/main" id="{27C272A3-273C-8428-0D74-AB9B44CBB992}"/>
                </a:ext>
              </a:extLst>
            </p:cNvPr>
            <p:cNvCxnSpPr>
              <a:cxnSpLocks/>
            </p:cNvCxnSpPr>
            <p:nvPr/>
          </p:nvCxnSpPr>
          <p:spPr>
            <a:xfrm>
              <a:off x="3652627" y="4693174"/>
              <a:ext cx="5861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0" name="直線單箭頭接點 3269">
              <a:extLst>
                <a:ext uri="{FF2B5EF4-FFF2-40B4-BE49-F238E27FC236}">
                  <a16:creationId xmlns:a16="http://schemas.microsoft.com/office/drawing/2014/main" id="{4C51A871-51B6-458C-55A4-A8419376B11E}"/>
                </a:ext>
              </a:extLst>
            </p:cNvPr>
            <p:cNvCxnSpPr>
              <a:cxnSpLocks/>
            </p:cNvCxnSpPr>
            <p:nvPr/>
          </p:nvCxnSpPr>
          <p:spPr>
            <a:xfrm>
              <a:off x="5379449" y="4693174"/>
              <a:ext cx="0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1" name="直線單箭頭接點 3270">
              <a:extLst>
                <a:ext uri="{FF2B5EF4-FFF2-40B4-BE49-F238E27FC236}">
                  <a16:creationId xmlns:a16="http://schemas.microsoft.com/office/drawing/2014/main" id="{7337137A-FC10-99BE-7A8E-5A084AC7DD74}"/>
                </a:ext>
              </a:extLst>
            </p:cNvPr>
            <p:cNvCxnSpPr>
              <a:stCxn id="55" idx="3"/>
              <a:endCxn id="56" idx="1"/>
            </p:cNvCxnSpPr>
            <p:nvPr/>
          </p:nvCxnSpPr>
          <p:spPr>
            <a:xfrm>
              <a:off x="5424922" y="3090095"/>
              <a:ext cx="2269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2" name="直線單箭頭接點 3271">
              <a:extLst>
                <a:ext uri="{FF2B5EF4-FFF2-40B4-BE49-F238E27FC236}">
                  <a16:creationId xmlns:a16="http://schemas.microsoft.com/office/drawing/2014/main" id="{E46970B1-C8F6-A6CD-942E-B53A62B0C36F}"/>
                </a:ext>
              </a:extLst>
            </p:cNvPr>
            <p:cNvCxnSpPr>
              <a:stCxn id="56" idx="2"/>
              <a:endCxn id="61" idx="0"/>
            </p:cNvCxnSpPr>
            <p:nvPr/>
          </p:nvCxnSpPr>
          <p:spPr>
            <a:xfrm>
              <a:off x="8568920" y="3627682"/>
              <a:ext cx="0" cy="263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3" name="直線單箭頭接點 3272">
              <a:extLst>
                <a:ext uri="{FF2B5EF4-FFF2-40B4-BE49-F238E27FC236}">
                  <a16:creationId xmlns:a16="http://schemas.microsoft.com/office/drawing/2014/main" id="{AE9D8BCF-FBDE-3673-2DC6-9A36A8962ACD}"/>
                </a:ext>
              </a:extLst>
            </p:cNvPr>
            <p:cNvCxnSpPr>
              <a:endCxn id="62" idx="0"/>
            </p:cNvCxnSpPr>
            <p:nvPr/>
          </p:nvCxnSpPr>
          <p:spPr>
            <a:xfrm>
              <a:off x="7694713" y="4693174"/>
              <a:ext cx="0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4" name="直線單箭頭接點 3273">
              <a:extLst>
                <a:ext uri="{FF2B5EF4-FFF2-40B4-BE49-F238E27FC236}">
                  <a16:creationId xmlns:a16="http://schemas.microsoft.com/office/drawing/2014/main" id="{3B9BF8C6-EB49-3F62-9826-924DCB3BB192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9443126" y="3090095"/>
              <a:ext cx="8020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5" name="直線單箭頭接點 3274">
              <a:extLst>
                <a:ext uri="{FF2B5EF4-FFF2-40B4-BE49-F238E27FC236}">
                  <a16:creationId xmlns:a16="http://schemas.microsoft.com/office/drawing/2014/main" id="{518F0419-FF43-BCD6-1BCF-7B7514D47190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9509596" y="4658151"/>
              <a:ext cx="0" cy="5726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DDEAC5-A17A-BF75-D6C9-9A9544D78E4E}"/>
              </a:ext>
            </a:extLst>
          </p:cNvPr>
          <p:cNvSpPr txBox="1"/>
          <p:nvPr/>
        </p:nvSpPr>
        <p:spPr>
          <a:xfrm>
            <a:off x="2816576" y="4044996"/>
            <a:ext cx="4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&lt;2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BEE2C4-082F-4C18-CAAD-DBDEFB3A5FDA}"/>
              </a:ext>
            </a:extLst>
          </p:cNvPr>
          <p:cNvSpPr txBox="1"/>
          <p:nvPr/>
        </p:nvSpPr>
        <p:spPr>
          <a:xfrm>
            <a:off x="4435259" y="4047690"/>
            <a:ext cx="4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&gt;2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20C6E0F-07CD-58DE-E2E5-7375DA015413}"/>
              </a:ext>
            </a:extLst>
          </p:cNvPr>
          <p:cNvSpPr txBox="1"/>
          <p:nvPr/>
        </p:nvSpPr>
        <p:spPr>
          <a:xfrm>
            <a:off x="5819997" y="4047690"/>
            <a:ext cx="4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B969D7-8D35-A4A9-73BF-9C9188B1167D}"/>
              </a:ext>
            </a:extLst>
          </p:cNvPr>
          <p:cNvSpPr txBox="1"/>
          <p:nvPr/>
        </p:nvSpPr>
        <p:spPr>
          <a:xfrm>
            <a:off x="7428802" y="4047690"/>
            <a:ext cx="4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95A9C0C-09A2-A17E-EDD5-3243DFC48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3" y="975605"/>
            <a:ext cx="2772672" cy="11408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CE0388-0B92-E05F-27B2-D90F3511511F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6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7">
          <a:extLst>
            <a:ext uri="{FF2B5EF4-FFF2-40B4-BE49-F238E27FC236}">
              <a16:creationId xmlns:a16="http://schemas.microsoft.com/office/drawing/2014/main" id="{AFB9B37F-A460-FC0D-3871-A288E05B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p42">
            <a:extLst>
              <a:ext uri="{FF2B5EF4-FFF2-40B4-BE49-F238E27FC236}">
                <a16:creationId xmlns:a16="http://schemas.microsoft.com/office/drawing/2014/main" id="{E297BAF4-0C70-B3F9-BD0F-F0BE0EA8AE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5404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施工區域資料集介紹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51" name="Google Shape;3351;p42">
            <a:extLst>
              <a:ext uri="{FF2B5EF4-FFF2-40B4-BE49-F238E27FC236}">
                <a16:creationId xmlns:a16="http://schemas.microsoft.com/office/drawing/2014/main" id="{0CF59398-83C5-6760-3313-E7F90249807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5159" y="1512788"/>
            <a:ext cx="3083201" cy="2007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來源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nuScenes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前鏡頭影像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labelme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自行標註資料集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水平翻轉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共計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train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照片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1800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張，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        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val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照片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200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張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文字, 螢幕擷取畫面, 多媒體軟體, 軟體 的圖片&#10;&#10;自動產生的描述">
            <a:extLst>
              <a:ext uri="{FF2B5EF4-FFF2-40B4-BE49-F238E27FC236}">
                <a16:creationId xmlns:a16="http://schemas.microsoft.com/office/drawing/2014/main" id="{5DD87FBC-D8A6-7AAD-B10A-7417845FA8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360" y="1209019"/>
            <a:ext cx="4695253" cy="280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2" descr="🕳️”意思: 洞Emoji表情符號| EmojiAll">
            <a:extLst>
              <a:ext uri="{FF2B5EF4-FFF2-40B4-BE49-F238E27FC236}">
                <a16:creationId xmlns:a16="http://schemas.microsoft.com/office/drawing/2014/main" id="{4A648674-0007-F6B4-109C-E22466BF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8665219" y="3085743"/>
            <a:ext cx="418617" cy="4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 descr="一張含有 圓錐體 的圖片&#10;&#10;自動產生的描述">
            <a:extLst>
              <a:ext uri="{FF2B5EF4-FFF2-40B4-BE49-F238E27FC236}">
                <a16:creationId xmlns:a16="http://schemas.microsoft.com/office/drawing/2014/main" id="{EE313F46-F7A7-6A46-EFE0-2FE2D4943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799827" y="3491329"/>
            <a:ext cx="185738" cy="185738"/>
          </a:xfrm>
          <a:prstGeom prst="rect">
            <a:avLst/>
          </a:prstGeom>
        </p:spPr>
      </p:pic>
      <p:pic>
        <p:nvPicPr>
          <p:cNvPr id="5" name="圖片 4" descr="一張含有 圓錐體 的圖片&#10;&#10;自動產生的描述">
            <a:extLst>
              <a:ext uri="{FF2B5EF4-FFF2-40B4-BE49-F238E27FC236}">
                <a16:creationId xmlns:a16="http://schemas.microsoft.com/office/drawing/2014/main" id="{976C5D52-C456-A4AC-C504-4B2502CA8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799827" y="4344227"/>
            <a:ext cx="185738" cy="185738"/>
          </a:xfrm>
          <a:prstGeom prst="rect">
            <a:avLst/>
          </a:prstGeom>
        </p:spPr>
      </p:pic>
      <p:pic>
        <p:nvPicPr>
          <p:cNvPr id="6" name="圖片 5" descr="一張含有 圓錐體 的圖片&#10;&#10;自動產生的描述">
            <a:extLst>
              <a:ext uri="{FF2B5EF4-FFF2-40B4-BE49-F238E27FC236}">
                <a16:creationId xmlns:a16="http://schemas.microsoft.com/office/drawing/2014/main" id="{36A5EEE3-D5DC-EF99-88F3-E97A390B8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608003" y="3168727"/>
            <a:ext cx="185738" cy="185738"/>
          </a:xfrm>
          <a:prstGeom prst="rect">
            <a:avLst/>
          </a:prstGeom>
        </p:spPr>
      </p:pic>
      <p:pic>
        <p:nvPicPr>
          <p:cNvPr id="7" name="圖片 6" descr="一張含有 圓錐體 的圖片&#10;&#10;自動產生的描述">
            <a:extLst>
              <a:ext uri="{FF2B5EF4-FFF2-40B4-BE49-F238E27FC236}">
                <a16:creationId xmlns:a16="http://schemas.microsoft.com/office/drawing/2014/main" id="{25F34AC3-50DB-FA91-6796-96BC7829B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608003" y="2917334"/>
            <a:ext cx="185738" cy="185738"/>
          </a:xfrm>
          <a:prstGeom prst="rect">
            <a:avLst/>
          </a:prstGeom>
        </p:spPr>
      </p:pic>
      <p:pic>
        <p:nvPicPr>
          <p:cNvPr id="8" name="圖片 7" descr="一張含有 圓錐體 的圖片&#10;&#10;自動產生的描述">
            <a:extLst>
              <a:ext uri="{FF2B5EF4-FFF2-40B4-BE49-F238E27FC236}">
                <a16:creationId xmlns:a16="http://schemas.microsoft.com/office/drawing/2014/main" id="{079E09D9-65F5-F99A-5E67-48A464F43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613953" y="2693392"/>
            <a:ext cx="185738" cy="185738"/>
          </a:xfrm>
          <a:prstGeom prst="rect">
            <a:avLst/>
          </a:prstGeom>
        </p:spPr>
      </p:pic>
      <p:pic>
        <p:nvPicPr>
          <p:cNvPr id="9" name="圖片 8" descr="一張含有 圓錐體 的圖片&#10;&#10;自動產生的描述">
            <a:extLst>
              <a:ext uri="{FF2B5EF4-FFF2-40B4-BE49-F238E27FC236}">
                <a16:creationId xmlns:a16="http://schemas.microsoft.com/office/drawing/2014/main" id="{00131EAB-AAC8-0FCC-7473-F9A8F6FAF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608003" y="3391526"/>
            <a:ext cx="185738" cy="185738"/>
          </a:xfrm>
          <a:prstGeom prst="rect">
            <a:avLst/>
          </a:prstGeom>
        </p:spPr>
      </p:pic>
      <p:pic>
        <p:nvPicPr>
          <p:cNvPr id="10" name="Picture 26" descr="水泥車圖片PNG去背圖| 矢量圖案素材| 免费下载| Pngtree">
            <a:extLst>
              <a:ext uri="{FF2B5EF4-FFF2-40B4-BE49-F238E27FC236}">
                <a16:creationId xmlns:a16="http://schemas.microsoft.com/office/drawing/2014/main" id="{AD997EF5-DF3E-8B07-443D-B84FE796E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389" r="96111">
                        <a14:foregroundMark x1="10278" y1="39722" x2="2222" y2="52778"/>
                        <a14:foregroundMark x1="2222" y1="52778" x2="1389" y2="66944"/>
                        <a14:foregroundMark x1="1389" y1="66944" x2="10000" y2="72222"/>
                        <a14:foregroundMark x1="91174" y1="25556" x2="91234" y2="25641"/>
                        <a14:foregroundMark x1="90000" y1="23889" x2="91174" y2="25556"/>
                        <a14:foregroundMark x1="96835" y1="46111" x2="96221" y2="49571"/>
                        <a14:foregroundMark x1="90817" y1="70865" x2="90178" y2="72145"/>
                        <a14:foregroundMark x1="93333" y1="65833" x2="93113" y2="66272"/>
                        <a14:foregroundMark x1="96111" y1="46111" x2="96111" y2="47778"/>
                        <a14:foregroundMark x1="83611" y1="74167" x2="80278" y2="77222"/>
                        <a14:foregroundMark x1="54444" y1="73611" x2="54722" y2="73056"/>
                        <a14:foregroundMark x1="22500" y1="74722" x2="25000" y2="74722"/>
                        <a14:backgroundMark x1="96667" y1="49722" x2="91944" y2="63056"/>
                        <a14:backgroundMark x1="91944" y1="63056" x2="94444" y2="64722"/>
                        <a14:backgroundMark x1="93056" y1="68889" x2="92222" y2="69722"/>
                        <a14:backgroundMark x1="92500" y1="68611" x2="91667" y2="66667"/>
                        <a14:backgroundMark x1="92222" y1="70000" x2="93056" y2="67778"/>
                        <a14:backgroundMark x1="92222" y1="68889" x2="91944" y2="70556"/>
                        <a14:backgroundMark x1="92222" y1="67778" x2="93333" y2="68889"/>
                        <a14:backgroundMark x1="91944" y1="66667" x2="92222" y2="70000"/>
                        <a14:backgroundMark x1="92500" y1="66667" x2="93333" y2="67778"/>
                        <a14:backgroundMark x1="91111" y1="73611" x2="90000" y2="73611"/>
                        <a14:backgroundMark x1="95556" y1="51389" x2="96389" y2="49444"/>
                        <a14:backgroundMark x1="96667" y1="50000" x2="97222" y2="48333"/>
                        <a14:backgroundMark x1="98889" y1="44167" x2="98889" y2="36667"/>
                        <a14:backgroundMark x1="98889" y1="35000" x2="98333" y2="42500"/>
                        <a14:backgroundMark x1="98056" y1="39722" x2="98056" y2="46111"/>
                        <a14:backgroundMark x1="94722" y1="35000" x2="95000" y2="33056"/>
                        <a14:backgroundMark x1="94722" y1="33889" x2="95278" y2="31944"/>
                        <a14:backgroundMark x1="95278" y1="28333" x2="93611" y2="27222"/>
                        <a14:backgroundMark x1="93889" y1="26389" x2="93611" y2="26667"/>
                        <a14:backgroundMark x1="92222" y1="26944" x2="92222" y2="26944"/>
                        <a14:backgroundMark x1="91944" y1="26111" x2="92500" y2="26944"/>
                        <a14:backgroundMark x1="92778" y1="27778" x2="92778" y2="28056"/>
                        <a14:backgroundMark x1="93056" y1="28889" x2="93056" y2="29444"/>
                        <a14:backgroundMark x1="93333" y1="29722" x2="93333" y2="29722"/>
                        <a14:backgroundMark x1="93611" y1="30000" x2="93889" y2="30556"/>
                        <a14:backgroundMark x1="94444" y1="30833" x2="94444" y2="30833"/>
                        <a14:backgroundMark x1="94722" y1="31111" x2="94722" y2="31667"/>
                        <a14:backgroundMark x1="94722" y1="31667" x2="95000" y2="32222"/>
                        <a14:backgroundMark x1="95278" y1="32222" x2="95278" y2="32222"/>
                        <a14:backgroundMark x1="95833" y1="31944" x2="96111" y2="31389"/>
                        <a14:backgroundMark x1="96111" y1="30556" x2="96111" y2="30556"/>
                        <a14:backgroundMark x1="95833" y1="30000" x2="95833" y2="30000"/>
                        <a14:backgroundMark x1="95000" y1="30000" x2="95000" y2="30000"/>
                        <a14:backgroundMark x1="94722" y1="30278" x2="94444" y2="31111"/>
                        <a14:backgroundMark x1="94167" y1="31389" x2="94167" y2="31389"/>
                        <a14:backgroundMark x1="93611" y1="29444" x2="93611" y2="29444"/>
                        <a14:backgroundMark x1="93611" y1="29444" x2="93611" y2="29444"/>
                        <a14:backgroundMark x1="93611" y1="29444" x2="93611" y2="29444"/>
                        <a14:backgroundMark x1="93333" y1="30833" x2="93333" y2="30833"/>
                        <a14:backgroundMark x1="92500" y1="26944" x2="95000" y2="29722"/>
                        <a14:backgroundMark x1="91389" y1="25556" x2="91389" y2="25556"/>
                        <a14:backgroundMark x1="91389" y1="25556" x2="95000" y2="31389"/>
                        <a14:backgroundMark x1="96111" y1="31389" x2="95556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89" b="18817"/>
          <a:stretch/>
        </p:blipFill>
        <p:spPr bwMode="auto">
          <a:xfrm rot="5400000" flipH="1" flipV="1">
            <a:off x="8468691" y="3785243"/>
            <a:ext cx="650101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 descr="一張含有 圓錐體 的圖片&#10;&#10;自動產生的描述">
            <a:extLst>
              <a:ext uri="{FF2B5EF4-FFF2-40B4-BE49-F238E27FC236}">
                <a16:creationId xmlns:a16="http://schemas.microsoft.com/office/drawing/2014/main" id="{9D0DFC12-5E55-A49A-9BC7-D14580419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768808" y="2516568"/>
            <a:ext cx="185738" cy="185738"/>
          </a:xfrm>
          <a:prstGeom prst="rect">
            <a:avLst/>
          </a:prstGeom>
        </p:spPr>
      </p:pic>
      <p:pic>
        <p:nvPicPr>
          <p:cNvPr id="12" name="圖片 11" descr="一張含有 運輸, 建造裝備, 挖土機, 設計 的圖片&#10;&#10;自動產生的描述">
            <a:extLst>
              <a:ext uri="{FF2B5EF4-FFF2-40B4-BE49-F238E27FC236}">
                <a16:creationId xmlns:a16="http://schemas.microsoft.com/office/drawing/2014/main" id="{C201E032-2590-4006-0B39-249F7A364C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8503646" y="2690477"/>
            <a:ext cx="580190" cy="58019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14F8D8-EA41-5D44-7B4D-3BAD728B8E03}"/>
              </a:ext>
            </a:extLst>
          </p:cNvPr>
          <p:cNvSpPr txBox="1"/>
          <p:nvPr/>
        </p:nvSpPr>
        <p:spPr>
          <a:xfrm>
            <a:off x="1268858" y="3990983"/>
            <a:ext cx="64418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W. Shi and R. R. Rajkumar, "Work Zone Detection For Autonomous Vehicles," 2021 IEEE International Intelligent Transportation Systems Conference (ITSC), Indianapolis, IN, USA, 2021, pp. 1585-1591, doi: 10.1109/ITSC48978.2021.9565073. keywords: {Measurement;Laser radar;Roads;Pipelines;Taxonomy;Maintenance engineering;Safety},</a:t>
            </a:r>
          </a:p>
          <a:p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42D1128-7E70-6B12-9799-C49DA425EF08}"/>
              </a:ext>
            </a:extLst>
          </p:cNvPr>
          <p:cNvSpPr txBox="1"/>
          <p:nvPr/>
        </p:nvSpPr>
        <p:spPr>
          <a:xfrm>
            <a:off x="8711146" y="4875027"/>
            <a:ext cx="36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062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E1D32-5CE2-05C2-3698-89F98719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455787"/>
            <a:ext cx="7717800" cy="5727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資料集展示</a:t>
            </a:r>
          </a:p>
        </p:txBody>
      </p:sp>
      <p:pic>
        <p:nvPicPr>
          <p:cNvPr id="7" name="Picture 12" descr="🕳️”意思: 洞Emoji表情符號| EmojiAll">
            <a:extLst>
              <a:ext uri="{FF2B5EF4-FFF2-40B4-BE49-F238E27FC236}">
                <a16:creationId xmlns:a16="http://schemas.microsoft.com/office/drawing/2014/main" id="{08B4FADD-C4FF-652E-3CF8-4FCA775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8665219" y="3085743"/>
            <a:ext cx="418617" cy="4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 descr="一張含有 圓錐體 的圖片&#10;&#10;自動產生的描述">
            <a:extLst>
              <a:ext uri="{FF2B5EF4-FFF2-40B4-BE49-F238E27FC236}">
                <a16:creationId xmlns:a16="http://schemas.microsoft.com/office/drawing/2014/main" id="{9FC67B3E-F615-2C1A-BC0C-E9D986605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799827" y="3491329"/>
            <a:ext cx="185738" cy="185738"/>
          </a:xfrm>
          <a:prstGeom prst="rect">
            <a:avLst/>
          </a:prstGeom>
        </p:spPr>
      </p:pic>
      <p:pic>
        <p:nvPicPr>
          <p:cNvPr id="9" name="圖片 8" descr="一張含有 圓錐體 的圖片&#10;&#10;自動產生的描述">
            <a:extLst>
              <a:ext uri="{FF2B5EF4-FFF2-40B4-BE49-F238E27FC236}">
                <a16:creationId xmlns:a16="http://schemas.microsoft.com/office/drawing/2014/main" id="{8A59AE51-B9B4-7A4A-895E-BA228834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799827" y="4344227"/>
            <a:ext cx="185738" cy="185738"/>
          </a:xfrm>
          <a:prstGeom prst="rect">
            <a:avLst/>
          </a:prstGeom>
        </p:spPr>
      </p:pic>
      <p:pic>
        <p:nvPicPr>
          <p:cNvPr id="10" name="圖片 9" descr="一張含有 圓錐體 的圖片&#10;&#10;自動產生的描述">
            <a:extLst>
              <a:ext uri="{FF2B5EF4-FFF2-40B4-BE49-F238E27FC236}">
                <a16:creationId xmlns:a16="http://schemas.microsoft.com/office/drawing/2014/main" id="{2D4D5886-0A0D-BDFE-7DBC-B6B81D50A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608003" y="3168727"/>
            <a:ext cx="185738" cy="185738"/>
          </a:xfrm>
          <a:prstGeom prst="rect">
            <a:avLst/>
          </a:prstGeom>
        </p:spPr>
      </p:pic>
      <p:pic>
        <p:nvPicPr>
          <p:cNvPr id="11" name="圖片 10" descr="一張含有 圓錐體 的圖片&#10;&#10;自動產生的描述">
            <a:extLst>
              <a:ext uri="{FF2B5EF4-FFF2-40B4-BE49-F238E27FC236}">
                <a16:creationId xmlns:a16="http://schemas.microsoft.com/office/drawing/2014/main" id="{2631FAE8-642D-14CF-8834-E6D0CF215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608003" y="2917334"/>
            <a:ext cx="185738" cy="185738"/>
          </a:xfrm>
          <a:prstGeom prst="rect">
            <a:avLst/>
          </a:prstGeom>
        </p:spPr>
      </p:pic>
      <p:pic>
        <p:nvPicPr>
          <p:cNvPr id="12" name="圖片 11" descr="一張含有 圓錐體 的圖片&#10;&#10;自動產生的描述">
            <a:extLst>
              <a:ext uri="{FF2B5EF4-FFF2-40B4-BE49-F238E27FC236}">
                <a16:creationId xmlns:a16="http://schemas.microsoft.com/office/drawing/2014/main" id="{DC7230B7-A3B4-CEB9-68B2-804D6D5E3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613953" y="2693392"/>
            <a:ext cx="185738" cy="185738"/>
          </a:xfrm>
          <a:prstGeom prst="rect">
            <a:avLst/>
          </a:prstGeom>
        </p:spPr>
      </p:pic>
      <p:pic>
        <p:nvPicPr>
          <p:cNvPr id="13" name="圖片 12" descr="一張含有 圓錐體 的圖片&#10;&#10;自動產生的描述">
            <a:extLst>
              <a:ext uri="{FF2B5EF4-FFF2-40B4-BE49-F238E27FC236}">
                <a16:creationId xmlns:a16="http://schemas.microsoft.com/office/drawing/2014/main" id="{54A9F438-D720-66AF-7D06-727F97E6B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608003" y="3391526"/>
            <a:ext cx="185738" cy="185738"/>
          </a:xfrm>
          <a:prstGeom prst="rect">
            <a:avLst/>
          </a:prstGeom>
        </p:spPr>
      </p:pic>
      <p:pic>
        <p:nvPicPr>
          <p:cNvPr id="14" name="Picture 26" descr="水泥車圖片PNG去背圖| 矢量圖案素材| 免费下载| Pngtree">
            <a:extLst>
              <a:ext uri="{FF2B5EF4-FFF2-40B4-BE49-F238E27FC236}">
                <a16:creationId xmlns:a16="http://schemas.microsoft.com/office/drawing/2014/main" id="{F686CB04-A09D-9A69-F112-18F7E0354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89" r="96111">
                        <a14:foregroundMark x1="10278" y1="39722" x2="2222" y2="52778"/>
                        <a14:foregroundMark x1="2222" y1="52778" x2="1389" y2="66944"/>
                        <a14:foregroundMark x1="1389" y1="66944" x2="10000" y2="72222"/>
                        <a14:foregroundMark x1="91174" y1="25556" x2="91234" y2="25641"/>
                        <a14:foregroundMark x1="90000" y1="23889" x2="91174" y2="25556"/>
                        <a14:foregroundMark x1="96835" y1="46111" x2="96221" y2="49571"/>
                        <a14:foregroundMark x1="90817" y1="70865" x2="90178" y2="72145"/>
                        <a14:foregroundMark x1="93333" y1="65833" x2="93113" y2="66272"/>
                        <a14:foregroundMark x1="96111" y1="46111" x2="96111" y2="47778"/>
                        <a14:foregroundMark x1="83611" y1="74167" x2="80278" y2="77222"/>
                        <a14:foregroundMark x1="54444" y1="73611" x2="54722" y2="73056"/>
                        <a14:foregroundMark x1="22500" y1="74722" x2="25000" y2="74722"/>
                        <a14:backgroundMark x1="96667" y1="49722" x2="91944" y2="63056"/>
                        <a14:backgroundMark x1="91944" y1="63056" x2="94444" y2="64722"/>
                        <a14:backgroundMark x1="93056" y1="68889" x2="92222" y2="69722"/>
                        <a14:backgroundMark x1="92500" y1="68611" x2="91667" y2="66667"/>
                        <a14:backgroundMark x1="92222" y1="70000" x2="93056" y2="67778"/>
                        <a14:backgroundMark x1="92222" y1="68889" x2="91944" y2="70556"/>
                        <a14:backgroundMark x1="92222" y1="67778" x2="93333" y2="68889"/>
                        <a14:backgroundMark x1="91944" y1="66667" x2="92222" y2="70000"/>
                        <a14:backgroundMark x1="92500" y1="66667" x2="93333" y2="67778"/>
                        <a14:backgroundMark x1="91111" y1="73611" x2="90000" y2="73611"/>
                        <a14:backgroundMark x1="95556" y1="51389" x2="96389" y2="49444"/>
                        <a14:backgroundMark x1="96667" y1="50000" x2="97222" y2="48333"/>
                        <a14:backgroundMark x1="98889" y1="44167" x2="98889" y2="36667"/>
                        <a14:backgroundMark x1="98889" y1="35000" x2="98333" y2="42500"/>
                        <a14:backgroundMark x1="98056" y1="39722" x2="98056" y2="46111"/>
                        <a14:backgroundMark x1="94722" y1="35000" x2="95000" y2="33056"/>
                        <a14:backgroundMark x1="94722" y1="33889" x2="95278" y2="31944"/>
                        <a14:backgroundMark x1="95278" y1="28333" x2="93611" y2="27222"/>
                        <a14:backgroundMark x1="93889" y1="26389" x2="93611" y2="26667"/>
                        <a14:backgroundMark x1="92222" y1="26944" x2="92222" y2="26944"/>
                        <a14:backgroundMark x1="91944" y1="26111" x2="92500" y2="26944"/>
                        <a14:backgroundMark x1="92778" y1="27778" x2="92778" y2="28056"/>
                        <a14:backgroundMark x1="93056" y1="28889" x2="93056" y2="29444"/>
                        <a14:backgroundMark x1="93333" y1="29722" x2="93333" y2="29722"/>
                        <a14:backgroundMark x1="93611" y1="30000" x2="93889" y2="30556"/>
                        <a14:backgroundMark x1="94444" y1="30833" x2="94444" y2="30833"/>
                        <a14:backgroundMark x1="94722" y1="31111" x2="94722" y2="31667"/>
                        <a14:backgroundMark x1="94722" y1="31667" x2="95000" y2="32222"/>
                        <a14:backgroundMark x1="95278" y1="32222" x2="95278" y2="32222"/>
                        <a14:backgroundMark x1="95833" y1="31944" x2="96111" y2="31389"/>
                        <a14:backgroundMark x1="96111" y1="30556" x2="96111" y2="30556"/>
                        <a14:backgroundMark x1="95833" y1="30000" x2="95833" y2="30000"/>
                        <a14:backgroundMark x1="95000" y1="30000" x2="95000" y2="30000"/>
                        <a14:backgroundMark x1="94722" y1="30278" x2="94444" y2="31111"/>
                        <a14:backgroundMark x1="94167" y1="31389" x2="94167" y2="31389"/>
                        <a14:backgroundMark x1="93611" y1="29444" x2="93611" y2="29444"/>
                        <a14:backgroundMark x1="93611" y1="29444" x2="93611" y2="29444"/>
                        <a14:backgroundMark x1="93611" y1="29444" x2="93611" y2="29444"/>
                        <a14:backgroundMark x1="93333" y1="30833" x2="93333" y2="30833"/>
                        <a14:backgroundMark x1="92500" y1="26944" x2="95000" y2="29722"/>
                        <a14:backgroundMark x1="91389" y1="25556" x2="91389" y2="25556"/>
                        <a14:backgroundMark x1="91389" y1="25556" x2="95000" y2="31389"/>
                        <a14:backgroundMark x1="96111" y1="31389" x2="95556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89" b="18817"/>
          <a:stretch/>
        </p:blipFill>
        <p:spPr bwMode="auto">
          <a:xfrm rot="5400000" flipH="1" flipV="1">
            <a:off x="8468691" y="3785243"/>
            <a:ext cx="650101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 descr="一張含有 圓錐體 的圖片&#10;&#10;自動產生的描述">
            <a:extLst>
              <a:ext uri="{FF2B5EF4-FFF2-40B4-BE49-F238E27FC236}">
                <a16:creationId xmlns:a16="http://schemas.microsoft.com/office/drawing/2014/main" id="{E48F923E-0174-0B9C-42B8-5F663D593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8768808" y="2516568"/>
            <a:ext cx="185738" cy="185738"/>
          </a:xfrm>
          <a:prstGeom prst="rect">
            <a:avLst/>
          </a:prstGeom>
        </p:spPr>
      </p:pic>
      <p:pic>
        <p:nvPicPr>
          <p:cNvPr id="16" name="圖片 15" descr="一張含有 運輸, 建造裝備, 挖土機, 設計 的圖片&#10;&#10;自動產生的描述">
            <a:extLst>
              <a:ext uri="{FF2B5EF4-FFF2-40B4-BE49-F238E27FC236}">
                <a16:creationId xmlns:a16="http://schemas.microsoft.com/office/drawing/2014/main" id="{795C6E76-B53E-6F97-7A9E-6FF19C5A7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503646" y="2690477"/>
            <a:ext cx="580190" cy="580190"/>
          </a:xfrm>
          <a:prstGeom prst="rect">
            <a:avLst/>
          </a:prstGeom>
        </p:spPr>
      </p:pic>
      <p:pic>
        <p:nvPicPr>
          <p:cNvPr id="18" name="圖片 17" descr="一張含有 文字, 螢幕擷取畫面, 樹狀, 多媒體軟體 的圖片&#10;&#10;自動產生的描述">
            <a:extLst>
              <a:ext uri="{FF2B5EF4-FFF2-40B4-BE49-F238E27FC236}">
                <a16:creationId xmlns:a16="http://schemas.microsoft.com/office/drawing/2014/main" id="{E8F6CF5B-D773-EF58-9065-24A245C8EA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207" t="14283" r="20526" b="18302"/>
          <a:stretch/>
        </p:blipFill>
        <p:spPr>
          <a:xfrm>
            <a:off x="713100" y="1127318"/>
            <a:ext cx="3538796" cy="1975754"/>
          </a:xfrm>
          <a:prstGeom prst="rect">
            <a:avLst/>
          </a:prstGeom>
        </p:spPr>
      </p:pic>
      <p:pic>
        <p:nvPicPr>
          <p:cNvPr id="20" name="圖片 19" descr="一張含有 文字, 螢幕擷取畫面, 樹狀, 軟體 的圖片">
            <a:extLst>
              <a:ext uri="{FF2B5EF4-FFF2-40B4-BE49-F238E27FC236}">
                <a16:creationId xmlns:a16="http://schemas.microsoft.com/office/drawing/2014/main" id="{8DB42612-E239-FD1B-9C82-364B87D82C4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515" t="13982" r="20613" b="18302"/>
          <a:stretch/>
        </p:blipFill>
        <p:spPr>
          <a:xfrm>
            <a:off x="4430682" y="1112061"/>
            <a:ext cx="3526849" cy="1991011"/>
          </a:xfrm>
          <a:prstGeom prst="rect">
            <a:avLst/>
          </a:prstGeom>
        </p:spPr>
      </p:pic>
      <p:pic>
        <p:nvPicPr>
          <p:cNvPr id="24" name="圖片 23" descr="一張含有 文字, 螢幕擷取畫面, 樹狀, 道路 的圖片&#10;&#10;自動產生的描述">
            <a:extLst>
              <a:ext uri="{FF2B5EF4-FFF2-40B4-BE49-F238E27FC236}">
                <a16:creationId xmlns:a16="http://schemas.microsoft.com/office/drawing/2014/main" id="{BEE25355-17AA-A4F1-9AE7-458A51D5F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332" t="14982" r="20475" b="18202"/>
          <a:stretch/>
        </p:blipFill>
        <p:spPr>
          <a:xfrm>
            <a:off x="4430682" y="3154811"/>
            <a:ext cx="3555265" cy="1988689"/>
          </a:xfrm>
          <a:prstGeom prst="rect">
            <a:avLst/>
          </a:prstGeom>
        </p:spPr>
      </p:pic>
      <p:pic>
        <p:nvPicPr>
          <p:cNvPr id="26" name="圖片 25" descr="一張含有 文字, 螢幕擷取畫面, 樹狀, 軟體 的圖片&#10;&#10;自動產生的描述">
            <a:extLst>
              <a:ext uri="{FF2B5EF4-FFF2-40B4-BE49-F238E27FC236}">
                <a16:creationId xmlns:a16="http://schemas.microsoft.com/office/drawing/2014/main" id="{A23C1BAA-BBB6-C171-24E6-E84B2D9C9F9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265" t="14082" r="20409" b="18202"/>
          <a:stretch/>
        </p:blipFill>
        <p:spPr>
          <a:xfrm>
            <a:off x="729543" y="3186646"/>
            <a:ext cx="3522353" cy="19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6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FEDF5-7C84-9644-1FA5-3362DB4B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模型比較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DeepLabV3+ vs  Rein 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A6EA13-5C1E-45A5-8938-FA4625CB8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020" y="1379274"/>
            <a:ext cx="2959500" cy="4344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</a:rPr>
              <a:t>DeepLabV3+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9937647E-7033-DAE9-FD18-B412B31967C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54882" y="1379274"/>
            <a:ext cx="2959500" cy="4344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DE9AA79-EE2E-36BB-A65F-089541858E4E}"/>
              </a:ext>
            </a:extLst>
          </p:cNvPr>
          <p:cNvGrpSpPr/>
          <p:nvPr/>
        </p:nvGrpSpPr>
        <p:grpSpPr>
          <a:xfrm>
            <a:off x="1058422" y="1912135"/>
            <a:ext cx="7027156" cy="2927850"/>
            <a:chOff x="0" y="0"/>
            <a:chExt cx="5272859" cy="1981926"/>
          </a:xfrm>
        </p:grpSpPr>
        <p:pic>
          <p:nvPicPr>
            <p:cNvPr id="8" name="圖片 7" descr="一張含有 螢幕擷取畫面, 戶外, 街道, 城市 的圖片&#10;&#10;自動產生的描述">
              <a:extLst>
                <a:ext uri="{FF2B5EF4-FFF2-40B4-BE49-F238E27FC236}">
                  <a16:creationId xmlns:a16="http://schemas.microsoft.com/office/drawing/2014/main" id="{E878A251-A72A-F9C9-F154-275FCEAB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628265" cy="1980565"/>
            </a:xfrm>
            <a:prstGeom prst="rect">
              <a:avLst/>
            </a:prstGeom>
          </p:spPr>
        </p:pic>
        <p:pic>
          <p:nvPicPr>
            <p:cNvPr id="9" name="圖片 8" descr="一張含有 戶外, 路, 建築, 服裝 的圖片&#10;&#10;自動產生的描述">
              <a:extLst>
                <a:ext uri="{FF2B5EF4-FFF2-40B4-BE49-F238E27FC236}">
                  <a16:creationId xmlns:a16="http://schemas.microsoft.com/office/drawing/2014/main" id="{E10D6CD2-1589-678A-C3D2-CA04D8DD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229" y="10886"/>
              <a:ext cx="2627630" cy="1971040"/>
            </a:xfrm>
            <a:prstGeom prst="rect">
              <a:avLst/>
            </a:prstGeom>
          </p:spPr>
        </p:pic>
      </p:grpSp>
      <p:pic>
        <p:nvPicPr>
          <p:cNvPr id="4" name="Picture 12" descr="🕳️”意思: 洞Emoji表情符號| EmojiAll">
            <a:extLst>
              <a:ext uri="{FF2B5EF4-FFF2-40B4-BE49-F238E27FC236}">
                <a16:creationId xmlns:a16="http://schemas.microsoft.com/office/drawing/2014/main" id="{1BB8E5E2-7CAA-28E2-1E51-19CCF31F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8675916" y="717551"/>
            <a:ext cx="418617" cy="4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 descr="一張含有 圓錐體 的圖片&#10;&#10;自動產生的描述">
            <a:extLst>
              <a:ext uri="{FF2B5EF4-FFF2-40B4-BE49-F238E27FC236}">
                <a16:creationId xmlns:a16="http://schemas.microsoft.com/office/drawing/2014/main" id="{3841AE4B-6F92-2B78-230A-CE56E3093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810524" y="1123137"/>
            <a:ext cx="185738" cy="185738"/>
          </a:xfrm>
          <a:prstGeom prst="rect">
            <a:avLst/>
          </a:prstGeom>
        </p:spPr>
      </p:pic>
      <p:pic>
        <p:nvPicPr>
          <p:cNvPr id="10" name="圖片 9" descr="一張含有 圓錐體 的圖片&#10;&#10;自動產生的描述">
            <a:extLst>
              <a:ext uri="{FF2B5EF4-FFF2-40B4-BE49-F238E27FC236}">
                <a16:creationId xmlns:a16="http://schemas.microsoft.com/office/drawing/2014/main" id="{5D0B4C21-446D-64FA-4B41-213C24780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810524" y="1976035"/>
            <a:ext cx="185738" cy="185738"/>
          </a:xfrm>
          <a:prstGeom prst="rect">
            <a:avLst/>
          </a:prstGeom>
        </p:spPr>
      </p:pic>
      <p:pic>
        <p:nvPicPr>
          <p:cNvPr id="11" name="圖片 10" descr="一張含有 圓錐體 的圖片&#10;&#10;自動產生的描述">
            <a:extLst>
              <a:ext uri="{FF2B5EF4-FFF2-40B4-BE49-F238E27FC236}">
                <a16:creationId xmlns:a16="http://schemas.microsoft.com/office/drawing/2014/main" id="{90ED628B-F882-FCF4-A06A-A87FE9303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618700" y="800535"/>
            <a:ext cx="185738" cy="185738"/>
          </a:xfrm>
          <a:prstGeom prst="rect">
            <a:avLst/>
          </a:prstGeom>
        </p:spPr>
      </p:pic>
      <p:pic>
        <p:nvPicPr>
          <p:cNvPr id="12" name="圖片 11" descr="一張含有 圓錐體 的圖片&#10;&#10;自動產生的描述">
            <a:extLst>
              <a:ext uri="{FF2B5EF4-FFF2-40B4-BE49-F238E27FC236}">
                <a16:creationId xmlns:a16="http://schemas.microsoft.com/office/drawing/2014/main" id="{04D53A69-F64C-B0C9-0C4E-A893E4846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618700" y="549142"/>
            <a:ext cx="185738" cy="185738"/>
          </a:xfrm>
          <a:prstGeom prst="rect">
            <a:avLst/>
          </a:prstGeom>
        </p:spPr>
      </p:pic>
      <p:pic>
        <p:nvPicPr>
          <p:cNvPr id="13" name="圖片 12" descr="一張含有 圓錐體 的圖片&#10;&#10;自動產生的描述">
            <a:extLst>
              <a:ext uri="{FF2B5EF4-FFF2-40B4-BE49-F238E27FC236}">
                <a16:creationId xmlns:a16="http://schemas.microsoft.com/office/drawing/2014/main" id="{84FE0D8D-C874-5643-9DC3-F38679C36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624650" y="325200"/>
            <a:ext cx="185738" cy="185738"/>
          </a:xfrm>
          <a:prstGeom prst="rect">
            <a:avLst/>
          </a:prstGeom>
        </p:spPr>
      </p:pic>
      <p:pic>
        <p:nvPicPr>
          <p:cNvPr id="14" name="圖片 13" descr="一張含有 圓錐體 的圖片&#10;&#10;自動產生的描述">
            <a:extLst>
              <a:ext uri="{FF2B5EF4-FFF2-40B4-BE49-F238E27FC236}">
                <a16:creationId xmlns:a16="http://schemas.microsoft.com/office/drawing/2014/main" id="{1B3AD6A8-4409-1A67-4A12-917BBEE4A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618700" y="1023334"/>
            <a:ext cx="185738" cy="185738"/>
          </a:xfrm>
          <a:prstGeom prst="rect">
            <a:avLst/>
          </a:prstGeom>
        </p:spPr>
      </p:pic>
      <p:pic>
        <p:nvPicPr>
          <p:cNvPr id="15" name="Picture 26" descr="水泥車圖片PNG去背圖| 矢量圖案素材| 免费下载| Pngtree">
            <a:extLst>
              <a:ext uri="{FF2B5EF4-FFF2-40B4-BE49-F238E27FC236}">
                <a16:creationId xmlns:a16="http://schemas.microsoft.com/office/drawing/2014/main" id="{13105840-0723-6464-EBBF-80867FA54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389" r="96111">
                        <a14:foregroundMark x1="10278" y1="39722" x2="2222" y2="52778"/>
                        <a14:foregroundMark x1="2222" y1="52778" x2="1389" y2="66944"/>
                        <a14:foregroundMark x1="1389" y1="66944" x2="10000" y2="72222"/>
                        <a14:foregroundMark x1="91174" y1="25556" x2="91234" y2="25641"/>
                        <a14:foregroundMark x1="90000" y1="23889" x2="91174" y2="25556"/>
                        <a14:foregroundMark x1="96835" y1="46111" x2="96221" y2="49571"/>
                        <a14:foregroundMark x1="90817" y1="70865" x2="90178" y2="72145"/>
                        <a14:foregroundMark x1="93333" y1="65833" x2="93113" y2="66272"/>
                        <a14:foregroundMark x1="96111" y1="46111" x2="96111" y2="47778"/>
                        <a14:foregroundMark x1="83611" y1="74167" x2="80278" y2="77222"/>
                        <a14:foregroundMark x1="54444" y1="73611" x2="54722" y2="73056"/>
                        <a14:foregroundMark x1="22500" y1="74722" x2="25000" y2="74722"/>
                        <a14:backgroundMark x1="96667" y1="49722" x2="91944" y2="63056"/>
                        <a14:backgroundMark x1="91944" y1="63056" x2="94444" y2="64722"/>
                        <a14:backgroundMark x1="93056" y1="68889" x2="92222" y2="69722"/>
                        <a14:backgroundMark x1="92500" y1="68611" x2="91667" y2="66667"/>
                        <a14:backgroundMark x1="92222" y1="70000" x2="93056" y2="67778"/>
                        <a14:backgroundMark x1="92222" y1="68889" x2="91944" y2="70556"/>
                        <a14:backgroundMark x1="92222" y1="67778" x2="93333" y2="68889"/>
                        <a14:backgroundMark x1="91944" y1="66667" x2="92222" y2="70000"/>
                        <a14:backgroundMark x1="92500" y1="66667" x2="93333" y2="67778"/>
                        <a14:backgroundMark x1="91111" y1="73611" x2="90000" y2="73611"/>
                        <a14:backgroundMark x1="95556" y1="51389" x2="96389" y2="49444"/>
                        <a14:backgroundMark x1="96667" y1="50000" x2="97222" y2="48333"/>
                        <a14:backgroundMark x1="98889" y1="44167" x2="98889" y2="36667"/>
                        <a14:backgroundMark x1="98889" y1="35000" x2="98333" y2="42500"/>
                        <a14:backgroundMark x1="98056" y1="39722" x2="98056" y2="46111"/>
                        <a14:backgroundMark x1="94722" y1="35000" x2="95000" y2="33056"/>
                        <a14:backgroundMark x1="94722" y1="33889" x2="95278" y2="31944"/>
                        <a14:backgroundMark x1="95278" y1="28333" x2="93611" y2="27222"/>
                        <a14:backgroundMark x1="93889" y1="26389" x2="93611" y2="26667"/>
                        <a14:backgroundMark x1="92222" y1="26944" x2="92222" y2="26944"/>
                        <a14:backgroundMark x1="91944" y1="26111" x2="92500" y2="26944"/>
                        <a14:backgroundMark x1="92778" y1="27778" x2="92778" y2="28056"/>
                        <a14:backgroundMark x1="93056" y1="28889" x2="93056" y2="29444"/>
                        <a14:backgroundMark x1="93333" y1="29722" x2="93333" y2="29722"/>
                        <a14:backgroundMark x1="93611" y1="30000" x2="93889" y2="30556"/>
                        <a14:backgroundMark x1="94444" y1="30833" x2="94444" y2="30833"/>
                        <a14:backgroundMark x1="94722" y1="31111" x2="94722" y2="31667"/>
                        <a14:backgroundMark x1="94722" y1="31667" x2="95000" y2="32222"/>
                        <a14:backgroundMark x1="95278" y1="32222" x2="95278" y2="32222"/>
                        <a14:backgroundMark x1="95833" y1="31944" x2="96111" y2="31389"/>
                        <a14:backgroundMark x1="96111" y1="30556" x2="96111" y2="30556"/>
                        <a14:backgroundMark x1="95833" y1="30000" x2="95833" y2="30000"/>
                        <a14:backgroundMark x1="95000" y1="30000" x2="95000" y2="30000"/>
                        <a14:backgroundMark x1="94722" y1="30278" x2="94444" y2="31111"/>
                        <a14:backgroundMark x1="94167" y1="31389" x2="94167" y2="31389"/>
                        <a14:backgroundMark x1="93611" y1="29444" x2="93611" y2="29444"/>
                        <a14:backgroundMark x1="93611" y1="29444" x2="93611" y2="29444"/>
                        <a14:backgroundMark x1="93611" y1="29444" x2="93611" y2="29444"/>
                        <a14:backgroundMark x1="93333" y1="30833" x2="93333" y2="30833"/>
                        <a14:backgroundMark x1="92500" y1="26944" x2="95000" y2="29722"/>
                        <a14:backgroundMark x1="91389" y1="25556" x2="91389" y2="25556"/>
                        <a14:backgroundMark x1="91389" y1="25556" x2="95000" y2="31389"/>
                        <a14:backgroundMark x1="96111" y1="31389" x2="95556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89" b="18817"/>
          <a:stretch/>
        </p:blipFill>
        <p:spPr bwMode="auto">
          <a:xfrm rot="5400000" flipH="1" flipV="1">
            <a:off x="8479388" y="1417051"/>
            <a:ext cx="650101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 descr="一張含有 圓錐體 的圖片&#10;&#10;自動產生的描述">
            <a:extLst>
              <a:ext uri="{FF2B5EF4-FFF2-40B4-BE49-F238E27FC236}">
                <a16:creationId xmlns:a16="http://schemas.microsoft.com/office/drawing/2014/main" id="{F3A28973-BC82-D542-B183-5FD139952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H="1">
            <a:off x="8779505" y="148376"/>
            <a:ext cx="185738" cy="185738"/>
          </a:xfrm>
          <a:prstGeom prst="rect">
            <a:avLst/>
          </a:prstGeom>
        </p:spPr>
      </p:pic>
      <p:pic>
        <p:nvPicPr>
          <p:cNvPr id="17" name="圖片 16" descr="一張含有 運輸, 建造裝備, 挖土機, 設計 的圖片&#10;&#10;自動產生的描述">
            <a:extLst>
              <a:ext uri="{FF2B5EF4-FFF2-40B4-BE49-F238E27FC236}">
                <a16:creationId xmlns:a16="http://schemas.microsoft.com/office/drawing/2014/main" id="{2048A8F0-E6CD-3A08-9890-BE49B3056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8514343" y="322285"/>
            <a:ext cx="580190" cy="580190"/>
          </a:xfrm>
          <a:prstGeom prst="rect">
            <a:avLst/>
          </a:prstGeom>
        </p:spPr>
      </p:pic>
      <p:pic>
        <p:nvPicPr>
          <p:cNvPr id="6146" name="Picture 2" descr="勝と負 Stock Illustration | Adobe Stock">
            <a:extLst>
              <a:ext uri="{FF2B5EF4-FFF2-40B4-BE49-F238E27FC236}">
                <a16:creationId xmlns:a16="http://schemas.microsoft.com/office/drawing/2014/main" id="{64C76901-F1F1-9D73-A9A5-3460BAC79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03" b="89903" l="4900" r="44700">
                        <a14:foregroundMark x1="43700" y1="39612" x2="44700" y2="54563"/>
                        <a14:foregroundMark x1="44700" y1="54563" x2="44200" y2="58447"/>
                        <a14:foregroundMark x1="17500" y1="35146" x2="18000" y2="50097"/>
                        <a14:foregroundMark x1="18000" y1="50097" x2="15700" y2="62330"/>
                        <a14:foregroundMark x1="26800" y1="35340" x2="27300" y2="37670"/>
                        <a14:foregroundMark x1="35300" y1="52816" x2="37200" y2="56117"/>
                        <a14:backgroundMark x1="32600" y1="33204" x2="32400" y2="34369"/>
                        <a14:backgroundMark x1="33000" y1="43689" x2="31700" y2="44466"/>
                        <a14:backgroundMark x1="32000" y1="51456" x2="32100" y2="51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24" t="12382" r="54158" b="12210"/>
          <a:stretch/>
        </p:blipFill>
        <p:spPr bwMode="auto">
          <a:xfrm>
            <a:off x="7711456" y="1596474"/>
            <a:ext cx="703849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43A575E-EB45-EB47-D969-2DD63303A4DD}"/>
              </a:ext>
            </a:extLst>
          </p:cNvPr>
          <p:cNvSpPr txBox="1"/>
          <p:nvPr/>
        </p:nvSpPr>
        <p:spPr>
          <a:xfrm>
            <a:off x="8711146" y="4875027"/>
            <a:ext cx="36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8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C2BF6E-9A51-4E64-DAC1-BE373883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模型比較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- Rein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的不同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iteration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57F840-9A1A-7F97-6A74-E3B27BD53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3947" y="1390962"/>
            <a:ext cx="3078064" cy="4344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iteration:40000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411AC5C6-B92E-0FE2-4EB2-81FAB5D1380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871091" y="1390962"/>
            <a:ext cx="3078063" cy="434400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iteration:80000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A1D963F-4C91-42D0-66D6-320F4559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3" b="1185"/>
          <a:stretch/>
        </p:blipFill>
        <p:spPr>
          <a:xfrm>
            <a:off x="1041541" y="1879663"/>
            <a:ext cx="7176499" cy="2672602"/>
          </a:xfrm>
          <a:prstGeom prst="rect">
            <a:avLst/>
          </a:prstGeom>
        </p:spPr>
      </p:pic>
      <p:pic>
        <p:nvPicPr>
          <p:cNvPr id="4" name="Picture 12" descr="🕳️”意思: 洞Emoji表情符號| EmojiAll">
            <a:extLst>
              <a:ext uri="{FF2B5EF4-FFF2-40B4-BE49-F238E27FC236}">
                <a16:creationId xmlns:a16="http://schemas.microsoft.com/office/drawing/2014/main" id="{38C91ABD-BFD4-2C66-935E-B49229CDB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8489643" y="1863118"/>
            <a:ext cx="418617" cy="4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 descr="一張含有 圓錐體 的圖片&#10;&#10;自動產生的描述">
            <a:extLst>
              <a:ext uri="{FF2B5EF4-FFF2-40B4-BE49-F238E27FC236}">
                <a16:creationId xmlns:a16="http://schemas.microsoft.com/office/drawing/2014/main" id="{55B3A328-E3FF-67F7-8452-F8D154E26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8739363" y="2450905"/>
            <a:ext cx="185738" cy="185738"/>
          </a:xfrm>
          <a:prstGeom prst="rect">
            <a:avLst/>
          </a:prstGeom>
        </p:spPr>
      </p:pic>
      <p:pic>
        <p:nvPicPr>
          <p:cNvPr id="7" name="圖片 6" descr="一張含有 圓錐體 的圖片&#10;&#10;自動產生的描述">
            <a:extLst>
              <a:ext uri="{FF2B5EF4-FFF2-40B4-BE49-F238E27FC236}">
                <a16:creationId xmlns:a16="http://schemas.microsoft.com/office/drawing/2014/main" id="{65D00850-AED6-756C-17AB-D601F2A5B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8748050" y="2228278"/>
            <a:ext cx="185738" cy="185738"/>
          </a:xfrm>
          <a:prstGeom prst="rect">
            <a:avLst/>
          </a:prstGeom>
        </p:spPr>
      </p:pic>
      <p:pic>
        <p:nvPicPr>
          <p:cNvPr id="9" name="圖片 8" descr="一張含有 圓錐體 的圖片&#10;&#10;自動產生的描述">
            <a:extLst>
              <a:ext uri="{FF2B5EF4-FFF2-40B4-BE49-F238E27FC236}">
                <a16:creationId xmlns:a16="http://schemas.microsoft.com/office/drawing/2014/main" id="{FBBB50D9-6FEB-C046-4886-9278904A6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8606081" y="2567732"/>
            <a:ext cx="185738" cy="185738"/>
          </a:xfrm>
          <a:prstGeom prst="rect">
            <a:avLst/>
          </a:prstGeom>
        </p:spPr>
      </p:pic>
      <p:pic>
        <p:nvPicPr>
          <p:cNvPr id="10" name="圖片 9" descr="一張含有 圓錐體 的圖片&#10;&#10;自動產生的描述">
            <a:extLst>
              <a:ext uri="{FF2B5EF4-FFF2-40B4-BE49-F238E27FC236}">
                <a16:creationId xmlns:a16="http://schemas.microsoft.com/office/drawing/2014/main" id="{DE279C62-0615-540D-17F5-3897730AE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8593232" y="1680197"/>
            <a:ext cx="185738" cy="185738"/>
          </a:xfrm>
          <a:prstGeom prst="rect">
            <a:avLst/>
          </a:prstGeom>
        </p:spPr>
      </p:pic>
      <p:pic>
        <p:nvPicPr>
          <p:cNvPr id="12" name="圖片 11" descr="一張含有 圓錐體 的圖片&#10;&#10;自動產生的描述">
            <a:extLst>
              <a:ext uri="{FF2B5EF4-FFF2-40B4-BE49-F238E27FC236}">
                <a16:creationId xmlns:a16="http://schemas.microsoft.com/office/drawing/2014/main" id="{151EA4FE-C1ED-DD38-BAD7-DEB08A109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8618388" y="3526615"/>
            <a:ext cx="185738" cy="185738"/>
          </a:xfrm>
          <a:prstGeom prst="rect">
            <a:avLst/>
          </a:prstGeom>
        </p:spPr>
      </p:pic>
      <p:pic>
        <p:nvPicPr>
          <p:cNvPr id="13" name="Picture 26" descr="水泥車圖片PNG去背圖| 矢量圖案素材| 免费下载| Pngtree">
            <a:extLst>
              <a:ext uri="{FF2B5EF4-FFF2-40B4-BE49-F238E27FC236}">
                <a16:creationId xmlns:a16="http://schemas.microsoft.com/office/drawing/2014/main" id="{D042CDD4-FD84-48DD-F3DF-CFB526E04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389" r="96111">
                        <a14:foregroundMark x1="10278" y1="39722" x2="2222" y2="52778"/>
                        <a14:foregroundMark x1="2222" y1="52778" x2="1389" y2="66944"/>
                        <a14:foregroundMark x1="1389" y1="66944" x2="10000" y2="72222"/>
                        <a14:foregroundMark x1="91174" y1="25556" x2="91234" y2="25641"/>
                        <a14:foregroundMark x1="90000" y1="23889" x2="91174" y2="25556"/>
                        <a14:foregroundMark x1="96835" y1="46111" x2="96221" y2="49571"/>
                        <a14:foregroundMark x1="90817" y1="70865" x2="90178" y2="72145"/>
                        <a14:foregroundMark x1="93333" y1="65833" x2="93113" y2="66272"/>
                        <a14:foregroundMark x1="96111" y1="46111" x2="96111" y2="47778"/>
                        <a14:foregroundMark x1="83611" y1="74167" x2="80278" y2="77222"/>
                        <a14:foregroundMark x1="54444" y1="73611" x2="54722" y2="73056"/>
                        <a14:foregroundMark x1="22500" y1="74722" x2="25000" y2="74722"/>
                        <a14:backgroundMark x1="96667" y1="49722" x2="91944" y2="63056"/>
                        <a14:backgroundMark x1="91944" y1="63056" x2="94444" y2="64722"/>
                        <a14:backgroundMark x1="93056" y1="68889" x2="92222" y2="69722"/>
                        <a14:backgroundMark x1="92500" y1="68611" x2="91667" y2="66667"/>
                        <a14:backgroundMark x1="92222" y1="70000" x2="93056" y2="67778"/>
                        <a14:backgroundMark x1="92222" y1="68889" x2="91944" y2="70556"/>
                        <a14:backgroundMark x1="92222" y1="67778" x2="93333" y2="68889"/>
                        <a14:backgroundMark x1="91944" y1="66667" x2="92222" y2="70000"/>
                        <a14:backgroundMark x1="92500" y1="66667" x2="93333" y2="67778"/>
                        <a14:backgroundMark x1="91111" y1="73611" x2="90000" y2="73611"/>
                        <a14:backgroundMark x1="95556" y1="51389" x2="96389" y2="49444"/>
                        <a14:backgroundMark x1="96667" y1="50000" x2="97222" y2="48333"/>
                        <a14:backgroundMark x1="98889" y1="44167" x2="98889" y2="36667"/>
                        <a14:backgroundMark x1="98889" y1="35000" x2="98333" y2="42500"/>
                        <a14:backgroundMark x1="98056" y1="39722" x2="98056" y2="46111"/>
                        <a14:backgroundMark x1="94722" y1="35000" x2="95000" y2="33056"/>
                        <a14:backgroundMark x1="94722" y1="33889" x2="95278" y2="31944"/>
                        <a14:backgroundMark x1="95278" y1="28333" x2="93611" y2="27222"/>
                        <a14:backgroundMark x1="93889" y1="26389" x2="93611" y2="26667"/>
                        <a14:backgroundMark x1="92222" y1="26944" x2="92222" y2="26944"/>
                        <a14:backgroundMark x1="91944" y1="26111" x2="92500" y2="26944"/>
                        <a14:backgroundMark x1="92778" y1="27778" x2="92778" y2="28056"/>
                        <a14:backgroundMark x1="93056" y1="28889" x2="93056" y2="29444"/>
                        <a14:backgroundMark x1="93333" y1="29722" x2="93333" y2="29722"/>
                        <a14:backgroundMark x1="93611" y1="30000" x2="93889" y2="30556"/>
                        <a14:backgroundMark x1="94444" y1="30833" x2="94444" y2="30833"/>
                        <a14:backgroundMark x1="94722" y1="31111" x2="94722" y2="31667"/>
                        <a14:backgroundMark x1="94722" y1="31667" x2="95000" y2="32222"/>
                        <a14:backgroundMark x1="95278" y1="32222" x2="95278" y2="32222"/>
                        <a14:backgroundMark x1="95833" y1="31944" x2="96111" y2="31389"/>
                        <a14:backgroundMark x1="96111" y1="30556" x2="96111" y2="30556"/>
                        <a14:backgroundMark x1="95833" y1="30000" x2="95833" y2="30000"/>
                        <a14:backgroundMark x1="95000" y1="30000" x2="95000" y2="30000"/>
                        <a14:backgroundMark x1="94722" y1="30278" x2="94444" y2="31111"/>
                        <a14:backgroundMark x1="94167" y1="31389" x2="94167" y2="31389"/>
                        <a14:backgroundMark x1="93611" y1="29444" x2="93611" y2="29444"/>
                        <a14:backgroundMark x1="93611" y1="29444" x2="93611" y2="29444"/>
                        <a14:backgroundMark x1="93611" y1="29444" x2="93611" y2="29444"/>
                        <a14:backgroundMark x1="93333" y1="30833" x2="93333" y2="30833"/>
                        <a14:backgroundMark x1="92500" y1="26944" x2="95000" y2="29722"/>
                        <a14:backgroundMark x1="91389" y1="25556" x2="91389" y2="25556"/>
                        <a14:backgroundMark x1="91389" y1="25556" x2="95000" y2="31389"/>
                        <a14:backgroundMark x1="96111" y1="31389" x2="95556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89" b="18817"/>
          <a:stretch/>
        </p:blipFill>
        <p:spPr bwMode="auto">
          <a:xfrm rot="5400000">
            <a:off x="8499084" y="2980567"/>
            <a:ext cx="650101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 descr="一張含有 圓錐體 的圖片&#10;&#10;自動產生的描述">
            <a:extLst>
              <a:ext uri="{FF2B5EF4-FFF2-40B4-BE49-F238E27FC236}">
                <a16:creationId xmlns:a16="http://schemas.microsoft.com/office/drawing/2014/main" id="{47418801-6F55-9E62-EDD5-745D7A80C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8739363" y="1809518"/>
            <a:ext cx="185738" cy="185738"/>
          </a:xfrm>
          <a:prstGeom prst="rect">
            <a:avLst/>
          </a:prstGeom>
        </p:spPr>
      </p:pic>
      <p:pic>
        <p:nvPicPr>
          <p:cNvPr id="15" name="圖片 14" descr="一張含有 運輸, 建造裝備, 挖土機, 設計 的圖片&#10;&#10;自動產生的描述">
            <a:extLst>
              <a:ext uri="{FF2B5EF4-FFF2-40B4-BE49-F238E27FC236}">
                <a16:creationId xmlns:a16="http://schemas.microsoft.com/office/drawing/2014/main" id="{346569A8-5D8A-6CBE-6D4D-574B194E94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V="1">
            <a:off x="8514031" y="2036871"/>
            <a:ext cx="580190" cy="580190"/>
          </a:xfrm>
          <a:prstGeom prst="rect">
            <a:avLst/>
          </a:prstGeom>
        </p:spPr>
      </p:pic>
      <p:pic>
        <p:nvPicPr>
          <p:cNvPr id="16" name="圖片 15" descr="一張含有 圓錐體 的圖片&#10;&#10;自動產生的描述">
            <a:extLst>
              <a:ext uri="{FF2B5EF4-FFF2-40B4-BE49-F238E27FC236}">
                <a16:creationId xmlns:a16="http://schemas.microsoft.com/office/drawing/2014/main" id="{89A95787-BDAF-F424-A8E9-44E839C26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8794806" y="2044786"/>
            <a:ext cx="185738" cy="185738"/>
          </a:xfrm>
          <a:prstGeom prst="rect">
            <a:avLst/>
          </a:prstGeom>
        </p:spPr>
      </p:pic>
      <p:pic>
        <p:nvPicPr>
          <p:cNvPr id="17" name="Picture 2" descr="勝と負 Stock Illustration | Adobe Stock">
            <a:extLst>
              <a:ext uri="{FF2B5EF4-FFF2-40B4-BE49-F238E27FC236}">
                <a16:creationId xmlns:a16="http://schemas.microsoft.com/office/drawing/2014/main" id="{9F5954E2-D3E0-D171-FBD0-0B382F204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03" b="89903" l="4900" r="44700">
                        <a14:foregroundMark x1="43700" y1="39612" x2="44700" y2="54563"/>
                        <a14:foregroundMark x1="44700" y1="54563" x2="44200" y2="58447"/>
                        <a14:foregroundMark x1="17500" y1="35146" x2="18000" y2="50097"/>
                        <a14:foregroundMark x1="18000" y1="50097" x2="15700" y2="62330"/>
                        <a14:foregroundMark x1="26800" y1="35340" x2="27300" y2="37670"/>
                        <a14:foregroundMark x1="35300" y1="52816" x2="37200" y2="56117"/>
                        <a14:backgroundMark x1="32600" y1="33204" x2="32400" y2="34369"/>
                        <a14:backgroundMark x1="33000" y1="43689" x2="31700" y2="44466"/>
                        <a14:backgroundMark x1="32000" y1="51456" x2="32100" y2="51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24" t="12382" r="54158" b="12210"/>
          <a:stretch/>
        </p:blipFill>
        <p:spPr bwMode="auto">
          <a:xfrm>
            <a:off x="689616" y="1583092"/>
            <a:ext cx="703849" cy="6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B6CACB-495E-4C92-29D0-3A63FF52679A}"/>
              </a:ext>
            </a:extLst>
          </p:cNvPr>
          <p:cNvSpPr txBox="1"/>
          <p:nvPr/>
        </p:nvSpPr>
        <p:spPr>
          <a:xfrm>
            <a:off x="8711146" y="4875027"/>
            <a:ext cx="36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9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>
          <a:extLst>
            <a:ext uri="{FF2B5EF4-FFF2-40B4-BE49-F238E27FC236}">
              <a16:creationId xmlns:a16="http://schemas.microsoft.com/office/drawing/2014/main" id="{B14D4687-AFC2-9FE3-CC72-37311EB3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44">
            <a:extLst>
              <a:ext uri="{FF2B5EF4-FFF2-40B4-BE49-F238E27FC236}">
                <a16:creationId xmlns:a16="http://schemas.microsoft.com/office/drawing/2014/main" id="{4BDDB1E5-CFBC-4586-360D-791170C05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5404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Rein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介紹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戶外, 路, 建築, 服裝 的圖片&#10;&#10;自動產生的描述">
            <a:extLst>
              <a:ext uri="{FF2B5EF4-FFF2-40B4-BE49-F238E27FC236}">
                <a16:creationId xmlns:a16="http://schemas.microsoft.com/office/drawing/2014/main" id="{E7173768-8DA6-4B2E-B56D-AD4B1958A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86" y="2915407"/>
            <a:ext cx="2869581" cy="2152360"/>
          </a:xfrm>
          <a:prstGeom prst="rect">
            <a:avLst/>
          </a:prstGeom>
        </p:spPr>
      </p:pic>
      <p:sp>
        <p:nvSpPr>
          <p:cNvPr id="2" name="Google Shape;3421;p44">
            <a:extLst>
              <a:ext uri="{FF2B5EF4-FFF2-40B4-BE49-F238E27FC236}">
                <a16:creationId xmlns:a16="http://schemas.microsoft.com/office/drawing/2014/main" id="{723A1DD2-60D3-150F-95D6-CCBF3F998F77}"/>
              </a:ext>
            </a:extLst>
          </p:cNvPr>
          <p:cNvSpPr txBox="1">
            <a:spLocks/>
          </p:cNvSpPr>
          <p:nvPr/>
        </p:nvSpPr>
        <p:spPr>
          <a:xfrm>
            <a:off x="907898" y="1292432"/>
            <a:ext cx="3509989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訓練</a:t>
            </a:r>
          </a:p>
        </p:txBody>
      </p:sp>
      <p:sp>
        <p:nvSpPr>
          <p:cNvPr id="3" name="Google Shape;3424;p44">
            <a:extLst>
              <a:ext uri="{FF2B5EF4-FFF2-40B4-BE49-F238E27FC236}">
                <a16:creationId xmlns:a16="http://schemas.microsoft.com/office/drawing/2014/main" id="{18CDAF1B-972A-973B-A67F-5EB2A10AD0F0}"/>
              </a:ext>
            </a:extLst>
          </p:cNvPr>
          <p:cNvSpPr txBox="1">
            <a:spLocks/>
          </p:cNvSpPr>
          <p:nvPr/>
        </p:nvSpPr>
        <p:spPr>
          <a:xfrm>
            <a:off x="907898" y="1571248"/>
            <a:ext cx="2784300" cy="11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Iteration: 40000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Epoch: 50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花費時間</a:t>
            </a: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 13</a:t>
            </a:r>
            <a:r>
              <a:rPr lang="zh-TW" altLang="en-US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小時左右</a:t>
            </a:r>
            <a:endParaRPr lang="en-US" altLang="zh-TW" dirty="0">
              <a:solidFill>
                <a:srgbClr val="212326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212326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BB6BB79-E157-FF86-C36A-540B8D67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785" y="760545"/>
            <a:ext cx="5745002" cy="2154862"/>
          </a:xfrm>
          <a:prstGeom prst="rect">
            <a:avLst/>
          </a:prstGeom>
        </p:spPr>
      </p:pic>
      <p:sp>
        <p:nvSpPr>
          <p:cNvPr id="4" name="Google Shape;3421;p44">
            <a:extLst>
              <a:ext uri="{FF2B5EF4-FFF2-40B4-BE49-F238E27FC236}">
                <a16:creationId xmlns:a16="http://schemas.microsoft.com/office/drawing/2014/main" id="{45FC96A9-BF82-CF1A-A0DD-5F9E4BA61F76}"/>
              </a:ext>
            </a:extLst>
          </p:cNvPr>
          <p:cNvSpPr txBox="1">
            <a:spLocks/>
          </p:cNvSpPr>
          <p:nvPr/>
        </p:nvSpPr>
        <p:spPr>
          <a:xfrm>
            <a:off x="907898" y="2835094"/>
            <a:ext cx="3509989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環境</a:t>
            </a:r>
          </a:p>
        </p:txBody>
      </p:sp>
      <p:sp>
        <p:nvSpPr>
          <p:cNvPr id="6" name="Google Shape;3424;p44">
            <a:extLst>
              <a:ext uri="{FF2B5EF4-FFF2-40B4-BE49-F238E27FC236}">
                <a16:creationId xmlns:a16="http://schemas.microsoft.com/office/drawing/2014/main" id="{F6430E3B-4D97-5310-5FB1-6C8A37E1B6AD}"/>
              </a:ext>
            </a:extLst>
          </p:cNvPr>
          <p:cNvSpPr txBox="1">
            <a:spLocks/>
          </p:cNvSpPr>
          <p:nvPr/>
        </p:nvSpPr>
        <p:spPr>
          <a:xfrm>
            <a:off x="907898" y="3135517"/>
            <a:ext cx="3047654" cy="11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Asus ROG</a:t>
            </a:r>
            <a:r>
              <a:rPr lang="zh-TW" altLang="en-US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ZEPHYRUS</a:t>
            </a:r>
            <a:r>
              <a:rPr lang="zh-TW" altLang="en-US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G14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GPU: NVIDIA GeForce RTX 4080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VRAM: 16GB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C8B8F5-03D8-28A1-A555-5D2DC16D423E}"/>
              </a:ext>
            </a:extLst>
          </p:cNvPr>
          <p:cNvSpPr txBox="1"/>
          <p:nvPr/>
        </p:nvSpPr>
        <p:spPr>
          <a:xfrm>
            <a:off x="8711146" y="4875027"/>
            <a:ext cx="36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5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>
          <a:extLst>
            <a:ext uri="{FF2B5EF4-FFF2-40B4-BE49-F238E27FC236}">
              <a16:creationId xmlns:a16="http://schemas.microsoft.com/office/drawing/2014/main" id="{F4D07D24-5DFE-31B4-470D-7E771409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44">
            <a:extLst>
              <a:ext uri="{FF2B5EF4-FFF2-40B4-BE49-F238E27FC236}">
                <a16:creationId xmlns:a16="http://schemas.microsoft.com/office/drawing/2014/main" id="{2C06BEF4-1910-D5AB-CA90-9840E27D1F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5404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演算法介紹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19" name="Google Shape;3419;p44">
            <a:extLst>
              <a:ext uri="{FF2B5EF4-FFF2-40B4-BE49-F238E27FC236}">
                <a16:creationId xmlns:a16="http://schemas.microsoft.com/office/drawing/2014/main" id="{14F21204-3852-2100-36A8-40C48B9057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6727" y="1436371"/>
            <a:ext cx="4152125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ea typeface="標楷體" panose="03000509000000000000" pitchFamily="65" charset="-120"/>
              </a:rPr>
              <a:t>目標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  <a:r>
              <a:rPr lang="zh-TW" altLang="en-US" dirty="0">
                <a:ea typeface="標楷體" panose="03000509000000000000" pitchFamily="65" charset="-120"/>
              </a:rPr>
              <a:t>處理即時性問題</a:t>
            </a:r>
          </a:p>
        </p:txBody>
      </p:sp>
      <p:sp>
        <p:nvSpPr>
          <p:cNvPr id="5" name="副標題 8">
            <a:extLst>
              <a:ext uri="{FF2B5EF4-FFF2-40B4-BE49-F238E27FC236}">
                <a16:creationId xmlns:a16="http://schemas.microsoft.com/office/drawing/2014/main" id="{9BC4DCE6-3160-BFC5-2763-9DF8A2A1282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08887" y="2444928"/>
            <a:ext cx="4370964" cy="1137790"/>
          </a:xfrm>
        </p:spPr>
        <p:txBody>
          <a:bodyPr/>
          <a:lstStyle/>
          <a:p>
            <a:pPr marL="139700" indent="0"/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Rein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模型平均處理時間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&gt;&gt;yolopv2, yolov8</a:t>
            </a:r>
          </a:p>
          <a:p>
            <a:pPr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6" name="Google Shape;3419;p44">
            <a:extLst>
              <a:ext uri="{FF2B5EF4-FFF2-40B4-BE49-F238E27FC236}">
                <a16:creationId xmlns:a16="http://schemas.microsoft.com/office/drawing/2014/main" id="{F24B5D66-E974-52AA-823D-878833A40E8B}"/>
              </a:ext>
            </a:extLst>
          </p:cNvPr>
          <p:cNvSpPr txBox="1">
            <a:spLocks/>
          </p:cNvSpPr>
          <p:nvPr/>
        </p:nvSpPr>
        <p:spPr>
          <a:xfrm>
            <a:off x="630550" y="3013823"/>
            <a:ext cx="2784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解決方法</a:t>
            </a:r>
          </a:p>
        </p:txBody>
      </p:sp>
      <p:sp>
        <p:nvSpPr>
          <p:cNvPr id="12" name="Google Shape;3419;p44">
            <a:extLst>
              <a:ext uri="{FF2B5EF4-FFF2-40B4-BE49-F238E27FC236}">
                <a16:creationId xmlns:a16="http://schemas.microsoft.com/office/drawing/2014/main" id="{3B86C5EB-BECE-AB9E-27A9-E1200F5F894C}"/>
              </a:ext>
            </a:extLst>
          </p:cNvPr>
          <p:cNvSpPr txBox="1">
            <a:spLocks/>
          </p:cNvSpPr>
          <p:nvPr/>
        </p:nvSpPr>
        <p:spPr>
          <a:xfrm>
            <a:off x="630550" y="2010528"/>
            <a:ext cx="27843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處理時間</a:t>
            </a:r>
          </a:p>
        </p:txBody>
      </p:sp>
      <p:sp>
        <p:nvSpPr>
          <p:cNvPr id="13" name="副標題 8">
            <a:extLst>
              <a:ext uri="{FF2B5EF4-FFF2-40B4-BE49-F238E27FC236}">
                <a16:creationId xmlns:a16="http://schemas.microsoft.com/office/drawing/2014/main" id="{EBAC3789-CBBA-8169-16B3-5349A4D3E893}"/>
              </a:ext>
            </a:extLst>
          </p:cNvPr>
          <p:cNvSpPr txBox="1">
            <a:spLocks/>
          </p:cNvSpPr>
          <p:nvPr/>
        </p:nvSpPr>
        <p:spPr>
          <a:xfrm>
            <a:off x="808887" y="3448223"/>
            <a:ext cx="5093109" cy="135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139700" indent="0">
              <a:lnSpc>
                <a:spcPct val="100000"/>
              </a:lnSpc>
            </a:pPr>
            <a:r>
              <a:rPr lang="en-US" altLang="zh-TW" sz="1600" b="1" dirty="0">
                <a:solidFill>
                  <a:schemeClr val="accent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if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yolov8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有偵測到施工物件 </a:t>
            </a:r>
            <a:r>
              <a:rPr lang="en-US" altLang="zh-TW" sz="1600" b="1" dirty="0">
                <a:solidFill>
                  <a:schemeClr val="accent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or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</a:p>
          <a:p>
            <a:pPr marL="139700" indent="0">
              <a:lnSpc>
                <a:spcPct val="100000"/>
              </a:lnSpc>
            </a:pP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超過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6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秒沒有使用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Rein </a:t>
            </a:r>
            <a:r>
              <a:rPr lang="en-US" altLang="zh-TW" sz="1600" b="1" dirty="0">
                <a:solidFill>
                  <a:schemeClr val="accent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</a:p>
          <a:p>
            <a:pPr marL="139700" indent="0">
              <a:lnSpc>
                <a:spcPct val="100000"/>
              </a:lnSpc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執行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Rein</a:t>
            </a:r>
          </a:p>
          <a:p>
            <a:pPr marL="139700" indent="0">
              <a:lnSpc>
                <a:spcPct val="100000"/>
              </a:lnSpc>
            </a:pPr>
            <a:r>
              <a:rPr lang="en-US" altLang="zh-TW" sz="1600" b="1" dirty="0">
                <a:solidFill>
                  <a:schemeClr val="accent3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else :</a:t>
            </a:r>
          </a:p>
          <a:p>
            <a:pPr marL="139700" indent="0">
              <a:lnSpc>
                <a:spcPct val="100000"/>
              </a:lnSpc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   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不執行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</a:rPr>
              <a:t>Rein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4" name="圖片 13" descr="一張含有 文字, 戶外, 道路, 告示牌 的圖片&#10;&#10;自動產生的描述">
            <a:extLst>
              <a:ext uri="{FF2B5EF4-FFF2-40B4-BE49-F238E27FC236}">
                <a16:creationId xmlns:a16="http://schemas.microsoft.com/office/drawing/2014/main" id="{3AD90757-3A2A-1425-D1B3-127D02C51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26" y="2754240"/>
            <a:ext cx="4247574" cy="2389260"/>
          </a:xfrm>
          <a:prstGeom prst="rect">
            <a:avLst/>
          </a:prstGeom>
        </p:spPr>
      </p:pic>
      <p:pic>
        <p:nvPicPr>
          <p:cNvPr id="15" name="圖片 14" descr="一張含有 戶外, 道路, 建築, 文字 的圖片&#10;&#10;自動產生的描述">
            <a:extLst>
              <a:ext uri="{FF2B5EF4-FFF2-40B4-BE49-F238E27FC236}">
                <a16:creationId xmlns:a16="http://schemas.microsoft.com/office/drawing/2014/main" id="{D24D27C5-8CFC-256F-549D-B442FEA31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189" y="397157"/>
            <a:ext cx="4247572" cy="235708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BFEC41D-9D95-B04E-6DF8-00BA2FC93C0C}"/>
              </a:ext>
            </a:extLst>
          </p:cNvPr>
          <p:cNvSpPr txBox="1"/>
          <p:nvPr/>
        </p:nvSpPr>
        <p:spPr>
          <a:xfrm>
            <a:off x="8711146" y="4875027"/>
            <a:ext cx="36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290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5">
          <a:extLst>
            <a:ext uri="{FF2B5EF4-FFF2-40B4-BE49-F238E27FC236}">
              <a16:creationId xmlns:a16="http://schemas.microsoft.com/office/drawing/2014/main" id="{3DD3B27A-F75D-38F8-22EF-52940FEC9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418;p44">
            <a:extLst>
              <a:ext uri="{FF2B5EF4-FFF2-40B4-BE49-F238E27FC236}">
                <a16:creationId xmlns:a16="http://schemas.microsoft.com/office/drawing/2014/main" id="{DEE18E86-FADB-3D06-CAA4-7889D210A69C}"/>
              </a:ext>
            </a:extLst>
          </p:cNvPr>
          <p:cNvSpPr txBox="1">
            <a:spLocks/>
          </p:cNvSpPr>
          <p:nvPr/>
        </p:nvSpPr>
        <p:spPr>
          <a:xfrm>
            <a:off x="255900" y="30274"/>
            <a:ext cx="7748418" cy="574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結果圖展示</a:t>
            </a:r>
          </a:p>
        </p:txBody>
      </p:sp>
      <p:pic>
        <p:nvPicPr>
          <p:cNvPr id="14" name="圖片版面配置區 4" descr="一張含有 文字, 車, 陸上交通工具, 車輛 的圖片&#10;&#10;自動產生的描述">
            <a:extLst>
              <a:ext uri="{FF2B5EF4-FFF2-40B4-BE49-F238E27FC236}">
                <a16:creationId xmlns:a16="http://schemas.microsoft.com/office/drawing/2014/main" id="{FEA28F09-2F91-1474-ED72-980AA0534EB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69377" y="1816497"/>
            <a:ext cx="2668252" cy="1500892"/>
          </a:xfrm>
        </p:spPr>
      </p:pic>
      <p:pic>
        <p:nvPicPr>
          <p:cNvPr id="15" name="圖片版面配置區 4" descr="一張含有 文字, 車輛, 陸上交通工具, 戶外 的圖片&#10;&#10;自動產生的描述">
            <a:extLst>
              <a:ext uri="{FF2B5EF4-FFF2-40B4-BE49-F238E27FC236}">
                <a16:creationId xmlns:a16="http://schemas.microsoft.com/office/drawing/2014/main" id="{BE348924-2047-41FD-BA2A-4EAD132C2F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37874" y="1816497"/>
            <a:ext cx="2668252" cy="150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版面配置區 4" descr="一張含有 文字, 戶外, 車輛, 陸上交通工具 的圖片&#10;&#10;自動產生的描述">
            <a:extLst>
              <a:ext uri="{FF2B5EF4-FFF2-40B4-BE49-F238E27FC236}">
                <a16:creationId xmlns:a16="http://schemas.microsoft.com/office/drawing/2014/main" id="{89F9C078-D899-C6CE-4F4D-C6C31EFB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895580" y="1816498"/>
            <a:ext cx="2668253" cy="1500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6E254BF-0F28-3779-60DB-A9E339BA2DA8}"/>
              </a:ext>
            </a:extLst>
          </p:cNvPr>
          <p:cNvCxnSpPr>
            <a:cxnSpLocks/>
          </p:cNvCxnSpPr>
          <p:nvPr/>
        </p:nvCxnSpPr>
        <p:spPr>
          <a:xfrm flipV="1">
            <a:off x="613620" y="3667588"/>
            <a:ext cx="7957191" cy="279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545A5C1-D9A7-CB35-A0FD-8229A215FCE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998230" y="3317389"/>
            <a:ext cx="5273" cy="378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B4437B1-295A-56D8-D0C3-4A42D7A551DC}"/>
              </a:ext>
            </a:extLst>
          </p:cNvPr>
          <p:cNvCxnSpPr>
            <a:cxnSpLocks/>
          </p:cNvCxnSpPr>
          <p:nvPr/>
        </p:nvCxnSpPr>
        <p:spPr>
          <a:xfrm>
            <a:off x="4641161" y="3303837"/>
            <a:ext cx="1" cy="393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0889FD4-5889-108A-101F-26D9E94D4C9E}"/>
              </a:ext>
            </a:extLst>
          </p:cNvPr>
          <p:cNvCxnSpPr>
            <a:cxnSpLocks/>
          </p:cNvCxnSpPr>
          <p:nvPr/>
        </p:nvCxnSpPr>
        <p:spPr>
          <a:xfrm>
            <a:off x="7308161" y="3303837"/>
            <a:ext cx="1" cy="3932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C57344D-0D6C-B24A-8FD2-2427DC1B9AAB}"/>
              </a:ext>
            </a:extLst>
          </p:cNvPr>
          <p:cNvSpPr txBox="1"/>
          <p:nvPr/>
        </p:nvSpPr>
        <p:spPr>
          <a:xfrm>
            <a:off x="802241" y="3695546"/>
            <a:ext cx="2515361" cy="741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YOLOPv2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可行駛區域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分割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D8A9A8B-A935-AFB2-9DFE-372BB0A248D4}"/>
              </a:ext>
            </a:extLst>
          </p:cNvPr>
          <p:cNvSpPr txBox="1"/>
          <p:nvPr/>
        </p:nvSpPr>
        <p:spPr>
          <a:xfrm>
            <a:off x="3390159" y="3710304"/>
            <a:ext cx="25153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YOLOv8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施工物件偵測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與其範圍繪製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A8DDA6C-AC1C-8E95-374E-E31B519A59D2}"/>
              </a:ext>
            </a:extLst>
          </p:cNvPr>
          <p:cNvSpPr txBox="1"/>
          <p:nvPr/>
        </p:nvSpPr>
        <p:spPr>
          <a:xfrm>
            <a:off x="6055450" y="3680791"/>
            <a:ext cx="2515361" cy="525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Rein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施工區域語意分割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E838997-2369-2F16-5134-78D0544DA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943" y="937413"/>
            <a:ext cx="6643893" cy="374107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08C84EF-AAA7-975A-474E-75359773801A}"/>
              </a:ext>
            </a:extLst>
          </p:cNvPr>
          <p:cNvSpPr txBox="1"/>
          <p:nvPr/>
        </p:nvSpPr>
        <p:spPr>
          <a:xfrm>
            <a:off x="8782759" y="4835723"/>
            <a:ext cx="36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8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p46"/>
          <p:cNvSpPr txBox="1">
            <a:spLocks noGrp="1"/>
          </p:cNvSpPr>
          <p:nvPr>
            <p:ph type="title"/>
          </p:nvPr>
        </p:nvSpPr>
        <p:spPr>
          <a:xfrm>
            <a:off x="570760" y="1428600"/>
            <a:ext cx="8002480" cy="22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影片</a:t>
            </a:r>
            <a:r>
              <a:rPr lang="en-US" altLang="zh-TW" sz="5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DEMO</a:t>
            </a:r>
            <a:endParaRPr sz="5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532" name="Google Shape;3532;p46"/>
          <p:cNvSpPr/>
          <p:nvPr/>
        </p:nvSpPr>
        <p:spPr>
          <a:xfrm rot="-5400000">
            <a:off x="-497974" y="5003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46"/>
          <p:cNvSpPr/>
          <p:nvPr/>
        </p:nvSpPr>
        <p:spPr>
          <a:xfrm rot="-5400000">
            <a:off x="-497961" y="45649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4" descr="土壤图片素材_免费土壤PNG设计图片大全_图精灵">
            <a:extLst>
              <a:ext uri="{FF2B5EF4-FFF2-40B4-BE49-F238E27FC236}">
                <a16:creationId xmlns:a16="http://schemas.microsoft.com/office/drawing/2014/main" id="{5B03E6FD-3CB6-301A-E556-E87026672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9" t="27116" r="7964" b="27692"/>
          <a:stretch/>
        </p:blipFill>
        <p:spPr bwMode="auto">
          <a:xfrm>
            <a:off x="1907932" y="539706"/>
            <a:ext cx="344271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 descr="一張含有 運輸, 建造裝備, 挖土機, 設計 的圖片&#10;&#10;自動產生的描述">
            <a:extLst>
              <a:ext uri="{FF2B5EF4-FFF2-40B4-BE49-F238E27FC236}">
                <a16:creationId xmlns:a16="http://schemas.microsoft.com/office/drawing/2014/main" id="{C4CC7EF6-CD3F-D8DC-2A13-9C0FAC11F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25" y="4042582"/>
            <a:ext cx="580190" cy="580190"/>
          </a:xfrm>
          <a:prstGeom prst="rect">
            <a:avLst/>
          </a:prstGeom>
        </p:spPr>
      </p:pic>
      <p:pic>
        <p:nvPicPr>
          <p:cNvPr id="5" name="Picture 12" descr="🕳️”意思: 洞Emoji表情符號| EmojiAll">
            <a:extLst>
              <a:ext uri="{FF2B5EF4-FFF2-40B4-BE49-F238E27FC236}">
                <a16:creationId xmlns:a16="http://schemas.microsoft.com/office/drawing/2014/main" id="{DC085F75-F5B5-68F3-16A3-E19EE8E0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9997" y="4245653"/>
            <a:ext cx="418617" cy="4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 descr="一張含有 圓錐體 的圖片&#10;&#10;自動產生的描述">
            <a:extLst>
              <a:ext uri="{FF2B5EF4-FFF2-40B4-BE49-F238E27FC236}">
                <a16:creationId xmlns:a16="http://schemas.microsoft.com/office/drawing/2014/main" id="{2462C21D-9D66-EB6B-0052-86D94E8ADA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993654" y="4257403"/>
            <a:ext cx="185738" cy="185738"/>
          </a:xfrm>
          <a:prstGeom prst="rect">
            <a:avLst/>
          </a:prstGeom>
        </p:spPr>
      </p:pic>
      <p:pic>
        <p:nvPicPr>
          <p:cNvPr id="7" name="圖片 6" descr="一張含有 圓錐體 的圖片&#10;&#10;自動產生的描述">
            <a:extLst>
              <a:ext uri="{FF2B5EF4-FFF2-40B4-BE49-F238E27FC236}">
                <a16:creationId xmlns:a16="http://schemas.microsoft.com/office/drawing/2014/main" id="{8A0BC677-D8AB-6232-6FAC-4DEC3E305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73640" y="4404044"/>
            <a:ext cx="185738" cy="185738"/>
          </a:xfrm>
          <a:prstGeom prst="rect">
            <a:avLst/>
          </a:prstGeom>
        </p:spPr>
      </p:pic>
      <p:pic>
        <p:nvPicPr>
          <p:cNvPr id="8" name="圖片 7" descr="一張含有 圓錐體 的圖片&#10;&#10;自動產生的描述">
            <a:extLst>
              <a:ext uri="{FF2B5EF4-FFF2-40B4-BE49-F238E27FC236}">
                <a16:creationId xmlns:a16="http://schemas.microsoft.com/office/drawing/2014/main" id="{6AE3950F-40FF-D6B1-4EC7-C081B7AB35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573844" y="4444230"/>
            <a:ext cx="185738" cy="185738"/>
          </a:xfrm>
          <a:prstGeom prst="rect">
            <a:avLst/>
          </a:prstGeom>
        </p:spPr>
      </p:pic>
      <p:pic>
        <p:nvPicPr>
          <p:cNvPr id="9" name="圖片 8" descr="一張含有 圓錐體 的圖片&#10;&#10;自動產生的描述">
            <a:extLst>
              <a:ext uri="{FF2B5EF4-FFF2-40B4-BE49-F238E27FC236}">
                <a16:creationId xmlns:a16="http://schemas.microsoft.com/office/drawing/2014/main" id="{A81CF1E0-9660-112D-A70A-7D63838528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823214" y="4454962"/>
            <a:ext cx="185738" cy="185738"/>
          </a:xfrm>
          <a:prstGeom prst="rect">
            <a:avLst/>
          </a:prstGeom>
        </p:spPr>
      </p:pic>
      <p:pic>
        <p:nvPicPr>
          <p:cNvPr id="10" name="圖片 9" descr="一張含有 圓錐體 的圖片&#10;&#10;自動產生的描述">
            <a:extLst>
              <a:ext uri="{FF2B5EF4-FFF2-40B4-BE49-F238E27FC236}">
                <a16:creationId xmlns:a16="http://schemas.microsoft.com/office/drawing/2014/main" id="{42FD325C-89E4-68AC-0DBD-7C5544754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036868" y="4387423"/>
            <a:ext cx="185738" cy="185738"/>
          </a:xfrm>
          <a:prstGeom prst="rect">
            <a:avLst/>
          </a:prstGeom>
        </p:spPr>
      </p:pic>
      <p:pic>
        <p:nvPicPr>
          <p:cNvPr id="11" name="圖片 10" descr="一張含有 圓錐體 的圖片&#10;&#10;自動產生的描述">
            <a:extLst>
              <a:ext uri="{FF2B5EF4-FFF2-40B4-BE49-F238E27FC236}">
                <a16:creationId xmlns:a16="http://schemas.microsoft.com/office/drawing/2014/main" id="{265AC8B2-C24A-06D9-57DF-749CBBD54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38012" y="4239808"/>
            <a:ext cx="185738" cy="185738"/>
          </a:xfrm>
          <a:prstGeom prst="rect">
            <a:avLst/>
          </a:prstGeom>
        </p:spPr>
      </p:pic>
      <p:pic>
        <p:nvPicPr>
          <p:cNvPr id="12" name="圖片 11" descr="一張含有 圓錐體 的圖片&#10;&#10;自動產生的描述">
            <a:extLst>
              <a:ext uri="{FF2B5EF4-FFF2-40B4-BE49-F238E27FC236}">
                <a16:creationId xmlns:a16="http://schemas.microsoft.com/office/drawing/2014/main" id="{08920955-FDBC-F34F-EB6C-DECCA1A1D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5" y="558712"/>
            <a:ext cx="185738" cy="185738"/>
          </a:xfrm>
          <a:prstGeom prst="rect">
            <a:avLst/>
          </a:prstGeom>
        </p:spPr>
      </p:pic>
      <p:pic>
        <p:nvPicPr>
          <p:cNvPr id="13" name="圖片 12" descr="一張含有 圓錐體 的圖片&#10;&#10;自動產生的描述">
            <a:extLst>
              <a:ext uri="{FF2B5EF4-FFF2-40B4-BE49-F238E27FC236}">
                <a16:creationId xmlns:a16="http://schemas.microsoft.com/office/drawing/2014/main" id="{C48A868A-BD67-4D0E-89D8-51F98BB4D6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247" y="405423"/>
            <a:ext cx="185738" cy="185738"/>
          </a:xfrm>
          <a:prstGeom prst="rect">
            <a:avLst/>
          </a:prstGeom>
        </p:spPr>
      </p:pic>
      <p:pic>
        <p:nvPicPr>
          <p:cNvPr id="14" name="圖片 13" descr="一張含有 圓錐體 的圖片&#10;&#10;自動產生的描述">
            <a:extLst>
              <a:ext uri="{FF2B5EF4-FFF2-40B4-BE49-F238E27FC236}">
                <a16:creationId xmlns:a16="http://schemas.microsoft.com/office/drawing/2014/main" id="{71F2A46B-6637-D120-7634-126C4BB73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982" y="358777"/>
            <a:ext cx="185738" cy="185738"/>
          </a:xfrm>
          <a:prstGeom prst="rect">
            <a:avLst/>
          </a:prstGeom>
        </p:spPr>
      </p:pic>
      <p:pic>
        <p:nvPicPr>
          <p:cNvPr id="15" name="圖片 14" descr="一張含有 圓錐體 的圖片&#10;&#10;自動產生的描述">
            <a:extLst>
              <a:ext uri="{FF2B5EF4-FFF2-40B4-BE49-F238E27FC236}">
                <a16:creationId xmlns:a16="http://schemas.microsoft.com/office/drawing/2014/main" id="{5A01588C-0161-5D12-B860-19D8BC07A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3620" y="358777"/>
            <a:ext cx="185738" cy="185738"/>
          </a:xfrm>
          <a:prstGeom prst="rect">
            <a:avLst/>
          </a:prstGeom>
        </p:spPr>
      </p:pic>
      <p:pic>
        <p:nvPicPr>
          <p:cNvPr id="16" name="圖片 15" descr="一張含有 圓錐體 的圖片&#10;&#10;自動產生的描述">
            <a:extLst>
              <a:ext uri="{FF2B5EF4-FFF2-40B4-BE49-F238E27FC236}">
                <a16:creationId xmlns:a16="http://schemas.microsoft.com/office/drawing/2014/main" id="{60F20945-43F9-F1C0-9B27-8D235628F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798" y="365134"/>
            <a:ext cx="185738" cy="185738"/>
          </a:xfrm>
          <a:prstGeom prst="rect">
            <a:avLst/>
          </a:prstGeom>
        </p:spPr>
      </p:pic>
      <p:pic>
        <p:nvPicPr>
          <p:cNvPr id="17" name="圖片 16" descr="一張含有 圓錐體 的圖片&#10;&#10;自動產生的描述">
            <a:extLst>
              <a:ext uri="{FF2B5EF4-FFF2-40B4-BE49-F238E27FC236}">
                <a16:creationId xmlns:a16="http://schemas.microsoft.com/office/drawing/2014/main" id="{0ADB47F7-4139-E636-FCDC-36335DABC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646" y="558712"/>
            <a:ext cx="185738" cy="185738"/>
          </a:xfrm>
          <a:prstGeom prst="rect">
            <a:avLst/>
          </a:prstGeom>
        </p:spPr>
      </p:pic>
      <p:pic>
        <p:nvPicPr>
          <p:cNvPr id="18" name="圖片 17" descr="一張含有 圓錐體 的圖片&#10;&#10;自動產生的描述">
            <a:extLst>
              <a:ext uri="{FF2B5EF4-FFF2-40B4-BE49-F238E27FC236}">
                <a16:creationId xmlns:a16="http://schemas.microsoft.com/office/drawing/2014/main" id="{D87EB1BE-6E36-7647-040B-A4E2F07E5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7436" y="392683"/>
            <a:ext cx="185738" cy="185738"/>
          </a:xfrm>
          <a:prstGeom prst="rect">
            <a:avLst/>
          </a:prstGeom>
        </p:spPr>
      </p:pic>
      <p:pic>
        <p:nvPicPr>
          <p:cNvPr id="19" name="圖片 18" descr="一張含有 圓錐體 的圖片&#10;&#10;自動產生的描述">
            <a:extLst>
              <a:ext uri="{FF2B5EF4-FFF2-40B4-BE49-F238E27FC236}">
                <a16:creationId xmlns:a16="http://schemas.microsoft.com/office/drawing/2014/main" id="{90F4692F-D076-1EEA-3DFC-CCA267E77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323010" y="4425546"/>
            <a:ext cx="185738" cy="185738"/>
          </a:xfrm>
          <a:prstGeom prst="rect">
            <a:avLst/>
          </a:prstGeom>
        </p:spPr>
      </p:pic>
      <p:pic>
        <p:nvPicPr>
          <p:cNvPr id="20" name="Picture 26" descr="水泥車圖片PNG去背圖| 矢量圖案素材| 免费下载| Pngtree">
            <a:extLst>
              <a:ext uri="{FF2B5EF4-FFF2-40B4-BE49-F238E27FC236}">
                <a16:creationId xmlns:a16="http://schemas.microsoft.com/office/drawing/2014/main" id="{EF98A540-6067-1E40-A8DE-A8DEEC666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389" r="96111">
                        <a14:foregroundMark x1="10278" y1="39722" x2="2222" y2="52778"/>
                        <a14:foregroundMark x1="2222" y1="52778" x2="1389" y2="66944"/>
                        <a14:foregroundMark x1="1389" y1="66944" x2="10000" y2="72222"/>
                        <a14:foregroundMark x1="91174" y1="25556" x2="91234" y2="25641"/>
                        <a14:foregroundMark x1="90000" y1="23889" x2="91174" y2="25556"/>
                        <a14:foregroundMark x1="96835" y1="46111" x2="96221" y2="49571"/>
                        <a14:foregroundMark x1="90817" y1="70865" x2="90178" y2="72145"/>
                        <a14:foregroundMark x1="93333" y1="65833" x2="93113" y2="66272"/>
                        <a14:foregroundMark x1="96111" y1="46111" x2="96111" y2="47778"/>
                        <a14:foregroundMark x1="83611" y1="74167" x2="80278" y2="77222"/>
                        <a14:foregroundMark x1="54444" y1="73611" x2="54722" y2="73056"/>
                        <a14:foregroundMark x1="22500" y1="74722" x2="25000" y2="74722"/>
                        <a14:backgroundMark x1="96667" y1="49722" x2="91944" y2="63056"/>
                        <a14:backgroundMark x1="91944" y1="63056" x2="94444" y2="64722"/>
                        <a14:backgroundMark x1="93056" y1="68889" x2="92222" y2="69722"/>
                        <a14:backgroundMark x1="92500" y1="68611" x2="91667" y2="66667"/>
                        <a14:backgroundMark x1="92222" y1="70000" x2="93056" y2="67778"/>
                        <a14:backgroundMark x1="92222" y1="68889" x2="91944" y2="70556"/>
                        <a14:backgroundMark x1="92222" y1="67778" x2="93333" y2="68889"/>
                        <a14:backgroundMark x1="91944" y1="66667" x2="92222" y2="70000"/>
                        <a14:backgroundMark x1="92500" y1="66667" x2="93333" y2="67778"/>
                        <a14:backgroundMark x1="91111" y1="73611" x2="90000" y2="73611"/>
                        <a14:backgroundMark x1="95556" y1="51389" x2="96389" y2="49444"/>
                        <a14:backgroundMark x1="96667" y1="50000" x2="97222" y2="48333"/>
                        <a14:backgroundMark x1="98889" y1="44167" x2="98889" y2="36667"/>
                        <a14:backgroundMark x1="98889" y1="35000" x2="98333" y2="42500"/>
                        <a14:backgroundMark x1="98056" y1="39722" x2="98056" y2="46111"/>
                        <a14:backgroundMark x1="94722" y1="35000" x2="95000" y2="33056"/>
                        <a14:backgroundMark x1="94722" y1="33889" x2="95278" y2="31944"/>
                        <a14:backgroundMark x1="95278" y1="28333" x2="93611" y2="27222"/>
                        <a14:backgroundMark x1="93889" y1="26389" x2="93611" y2="26667"/>
                        <a14:backgroundMark x1="92222" y1="26944" x2="92222" y2="26944"/>
                        <a14:backgroundMark x1="91944" y1="26111" x2="92500" y2="26944"/>
                        <a14:backgroundMark x1="92778" y1="27778" x2="92778" y2="28056"/>
                        <a14:backgroundMark x1="93056" y1="28889" x2="93056" y2="29444"/>
                        <a14:backgroundMark x1="93333" y1="29722" x2="93333" y2="29722"/>
                        <a14:backgroundMark x1="93611" y1="30000" x2="93889" y2="30556"/>
                        <a14:backgroundMark x1="94444" y1="30833" x2="94444" y2="30833"/>
                        <a14:backgroundMark x1="94722" y1="31111" x2="94722" y2="31667"/>
                        <a14:backgroundMark x1="94722" y1="31667" x2="95000" y2="32222"/>
                        <a14:backgroundMark x1="95278" y1="32222" x2="95278" y2="32222"/>
                        <a14:backgroundMark x1="95833" y1="31944" x2="96111" y2="31389"/>
                        <a14:backgroundMark x1="96111" y1="30556" x2="96111" y2="30556"/>
                        <a14:backgroundMark x1="95833" y1="30000" x2="95833" y2="30000"/>
                        <a14:backgroundMark x1="95000" y1="30000" x2="95000" y2="30000"/>
                        <a14:backgroundMark x1="94722" y1="30278" x2="94444" y2="31111"/>
                        <a14:backgroundMark x1="94167" y1="31389" x2="94167" y2="31389"/>
                        <a14:backgroundMark x1="93611" y1="29444" x2="93611" y2="29444"/>
                        <a14:backgroundMark x1="93611" y1="29444" x2="93611" y2="29444"/>
                        <a14:backgroundMark x1="93611" y1="29444" x2="93611" y2="29444"/>
                        <a14:backgroundMark x1="93333" y1="30833" x2="93333" y2="30833"/>
                        <a14:backgroundMark x1="92500" y1="26944" x2="95000" y2="29722"/>
                        <a14:backgroundMark x1="91389" y1="25556" x2="91389" y2="25556"/>
                        <a14:backgroundMark x1="91389" y1="25556" x2="95000" y2="31389"/>
                        <a14:backgroundMark x1="96111" y1="31389" x2="95556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89" b="18817"/>
          <a:stretch/>
        </p:blipFill>
        <p:spPr bwMode="auto">
          <a:xfrm flipH="1">
            <a:off x="7392405" y="4189555"/>
            <a:ext cx="650101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8" descr="黃色小車圖片PNG去背圖| 矢量圖案素材| 免费下载| Pngtree">
            <a:extLst>
              <a:ext uri="{FF2B5EF4-FFF2-40B4-BE49-F238E27FC236}">
                <a16:creationId xmlns:a16="http://schemas.microsoft.com/office/drawing/2014/main" id="{51E068CF-169E-83C2-0760-BE426CDC2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28611" y1="32778" x2="31111" y2="29167"/>
                        <a14:backgroundMark x1="21389" y1="31944" x2="13611" y2="33889"/>
                        <a14:backgroundMark x1="32778" y1="39167" x2="32778" y2="46667"/>
                        <a14:backgroundMark x1="83889" y1="27500" x2="85278" y2="2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88" t="27685" r="14530" b="34064"/>
          <a:stretch/>
        </p:blipFill>
        <p:spPr bwMode="auto">
          <a:xfrm>
            <a:off x="661856" y="397027"/>
            <a:ext cx="581888" cy="3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 descr="一張含有 圓錐體 的圖片&#10;&#10;自動產生的描述">
            <a:extLst>
              <a:ext uri="{FF2B5EF4-FFF2-40B4-BE49-F238E27FC236}">
                <a16:creationId xmlns:a16="http://schemas.microsoft.com/office/drawing/2014/main" id="{D746409C-C936-999A-F960-A4A7B5BB5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151" y="507743"/>
            <a:ext cx="185738" cy="185738"/>
          </a:xfrm>
          <a:prstGeom prst="rect">
            <a:avLst/>
          </a:prstGeom>
        </p:spPr>
      </p:pic>
      <p:pic>
        <p:nvPicPr>
          <p:cNvPr id="23" name="圖片 22" descr="一張含有 圓錐體 的圖片&#10;&#10;自動產生的描述">
            <a:extLst>
              <a:ext uri="{FF2B5EF4-FFF2-40B4-BE49-F238E27FC236}">
                <a16:creationId xmlns:a16="http://schemas.microsoft.com/office/drawing/2014/main" id="{1536867E-0FC3-3A06-11CB-944CF2EB4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111161" y="4366601"/>
            <a:ext cx="185738" cy="185738"/>
          </a:xfrm>
          <a:prstGeom prst="rect">
            <a:avLst/>
          </a:prstGeom>
        </p:spPr>
      </p:pic>
      <p:pic>
        <p:nvPicPr>
          <p:cNvPr id="3" name="Picture 16" descr="推土机挖掘机图标-黄色推土机工程卡通车PNG图片素材下载_图片编号128001-PNG素材网">
            <a:extLst>
              <a:ext uri="{FF2B5EF4-FFF2-40B4-BE49-F238E27FC236}">
                <a16:creationId xmlns:a16="http://schemas.microsoft.com/office/drawing/2014/main" id="{70973C86-D238-AD07-75A4-43E6C43E7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78" b="89778" l="4444" r="93778">
                        <a14:foregroundMark x1="13778" y1="55289" x2="13778" y2="54667"/>
                        <a14:foregroundMark x1="13778" y1="60122" x2="13778" y2="56225"/>
                        <a14:foregroundMark x1="9518" y1="44444" x2="4889" y2="33333"/>
                        <a14:foregroundMark x1="9828" y1="45187" x2="9518" y2="44444"/>
                        <a14:foregroundMark x1="13778" y1="54667" x2="12431" y2="51435"/>
                        <a14:foregroundMark x1="19830" y1="45976" x2="21336" y2="47250"/>
                        <a14:foregroundMark x1="4889" y1="33333" x2="14673" y2="41613"/>
                        <a14:foregroundMark x1="25930" y1="48840" x2="45778" y2="53333"/>
                        <a14:foregroundMark x1="45778" y1="53333" x2="34600" y2="59430"/>
                        <a14:foregroundMark x1="89333" y1="41778" x2="94222" y2="64889"/>
                        <a14:foregroundMark x1="94222" y1="64889" x2="93333" y2="76444"/>
                        <a14:foregroundMark x1="80889" y1="75556" x2="75556" y2="76444"/>
                        <a14:foregroundMark x1="64889" y1="78667" x2="62667" y2="80889"/>
                        <a14:foregroundMark x1="47111" y1="77333" x2="44889" y2="79556"/>
                        <a14:foregroundMark x1="18831" y1="46713" x2="20340" y2="48309"/>
                        <a14:foregroundMark x1="5333" y1="32444" x2="14280" y2="41903"/>
                        <a14:foregroundMark x1="20765" y1="45287" x2="22043" y2="46498"/>
                        <a14:foregroundMark x1="5333" y1="30667" x2="15918" y2="40695"/>
                        <a14:foregroundMark x1="20314" y1="45619" x2="21333" y2="46667"/>
                        <a14:foregroundMark x1="5778" y1="30667" x2="15690" y2="40863"/>
                        <a14:foregroundMark x1="21333" y1="46667" x2="21477" y2="47099"/>
                        <a14:foregroundMark x1="24330" y1="50542" x2="24444" y2="50667"/>
                        <a14:foregroundMark x1="20045" y1="45817" x2="21340" y2="47245"/>
                        <a14:foregroundMark x1="7111" y1="31556" x2="15607" y2="40924"/>
                        <a14:foregroundMark x1="24444" y1="50667" x2="24444" y2="52000"/>
                        <a14:foregroundMark x1="4444" y1="31111" x2="13921" y2="42167"/>
                        <a14:foregroundMark x1="19529" y1="46199" x2="19556" y2="46222"/>
                        <a14:foregroundMark x1="4000" y1="32889" x2="14407" y2="41809"/>
                        <a14:foregroundMark x1="18266" y1="47130" x2="19111" y2="48000"/>
                        <a14:foregroundMark x1="4000" y1="32444" x2="13644" y2="42372"/>
                        <a14:foregroundMark x1="19786" y1="46008" x2="20889" y2="47111"/>
                        <a14:foregroundMark x1="4889" y1="31111" x2="15086" y2="41308"/>
                        <a14:foregroundMark x1="20889" y1="47111" x2="21040" y2="47565"/>
                        <a14:foregroundMark x1="22638" y1="44444" x2="23426" y2="45026"/>
                        <a14:foregroundMark x1="22273" y1="44174" x2="22638" y2="44444"/>
                        <a14:foregroundMark x1="4000" y1="30667" x2="16743" y2="40086"/>
                        <a14:foregroundMark x1="9778" y1="32444" x2="22222" y2="47556"/>
                        <a14:foregroundMark x1="5778" y1="31111" x2="22222" y2="46222"/>
                        <a14:foregroundMark x1="22222" y1="46222" x2="22222" y2="47111"/>
                        <a14:foregroundMark x1="5778" y1="29778" x2="22667" y2="47111"/>
                        <a14:foregroundMark x1="22667" y1="47111" x2="22667" y2="47111"/>
                        <a14:foregroundMark x1="4889" y1="29333" x2="23111" y2="47111"/>
                        <a14:foregroundMark x1="23111" y1="47111" x2="23111" y2="47111"/>
                        <a14:foregroundMark x1="7111" y1="29778" x2="20889" y2="49333"/>
                        <a14:foregroundMark x1="7556" y1="30222" x2="19111" y2="46667"/>
                        <a14:foregroundMark x1="6667" y1="30667" x2="20444" y2="48889"/>
                        <a14:backgroundMark x1="20444" y1="75111" x2="30667" y2="68000"/>
                        <a14:backgroundMark x1="24444" y1="65778" x2="1688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2169" y="373454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C7CD6FD1-D7B3-3E29-415F-9C4D8009C491}"/>
              </a:ext>
            </a:extLst>
          </p:cNvPr>
          <p:cNvSpPr txBox="1"/>
          <p:nvPr/>
        </p:nvSpPr>
        <p:spPr>
          <a:xfrm>
            <a:off x="8782759" y="4835723"/>
            <a:ext cx="361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36"/>
          <p:cNvSpPr txBox="1">
            <a:spLocks noGrp="1"/>
          </p:cNvSpPr>
          <p:nvPr>
            <p:ph type="title"/>
          </p:nvPr>
        </p:nvSpPr>
        <p:spPr>
          <a:xfrm>
            <a:off x="713100" y="33245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動機及目標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86" name="Google Shape;3086;p36"/>
          <p:cNvSpPr/>
          <p:nvPr/>
        </p:nvSpPr>
        <p:spPr>
          <a:xfrm rot="10800000">
            <a:off x="-935920" y="6158553"/>
            <a:ext cx="14075" cy="48925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36"/>
          <p:cNvSpPr/>
          <p:nvPr/>
        </p:nvSpPr>
        <p:spPr>
          <a:xfrm rot="10800000">
            <a:off x="-935920" y="6248569"/>
            <a:ext cx="14075" cy="1613925"/>
          </a:xfrm>
          <a:custGeom>
            <a:avLst/>
            <a:gdLst/>
            <a:ahLst/>
            <a:cxnLst/>
            <a:rect l="l" t="t" r="r" b="b"/>
            <a:pathLst>
              <a:path w="563" h="64557" extrusionOk="0">
                <a:moveTo>
                  <a:pt x="1" y="0"/>
                </a:moveTo>
                <a:lnTo>
                  <a:pt x="1" y="2699"/>
                </a:lnTo>
                <a:lnTo>
                  <a:pt x="563" y="2699"/>
                </a:lnTo>
                <a:lnTo>
                  <a:pt x="563" y="0"/>
                </a:lnTo>
                <a:close/>
                <a:moveTo>
                  <a:pt x="1" y="4430"/>
                </a:moveTo>
                <a:lnTo>
                  <a:pt x="1" y="7106"/>
                </a:lnTo>
                <a:lnTo>
                  <a:pt x="563" y="7106"/>
                </a:lnTo>
                <a:lnTo>
                  <a:pt x="563" y="4430"/>
                </a:lnTo>
                <a:close/>
                <a:moveTo>
                  <a:pt x="1" y="8837"/>
                </a:moveTo>
                <a:lnTo>
                  <a:pt x="1" y="11536"/>
                </a:lnTo>
                <a:lnTo>
                  <a:pt x="563" y="11536"/>
                </a:lnTo>
                <a:lnTo>
                  <a:pt x="563" y="8837"/>
                </a:lnTo>
                <a:close/>
                <a:moveTo>
                  <a:pt x="1" y="13267"/>
                </a:moveTo>
                <a:lnTo>
                  <a:pt x="1" y="15943"/>
                </a:lnTo>
                <a:lnTo>
                  <a:pt x="563" y="15943"/>
                </a:lnTo>
                <a:lnTo>
                  <a:pt x="563" y="13267"/>
                </a:lnTo>
                <a:close/>
                <a:moveTo>
                  <a:pt x="1" y="17674"/>
                </a:moveTo>
                <a:lnTo>
                  <a:pt x="1" y="20372"/>
                </a:lnTo>
                <a:lnTo>
                  <a:pt x="563" y="20372"/>
                </a:lnTo>
                <a:lnTo>
                  <a:pt x="563" y="17674"/>
                </a:lnTo>
                <a:close/>
                <a:moveTo>
                  <a:pt x="1" y="22104"/>
                </a:moveTo>
                <a:lnTo>
                  <a:pt x="1" y="24780"/>
                </a:lnTo>
                <a:lnTo>
                  <a:pt x="563" y="24780"/>
                </a:lnTo>
                <a:lnTo>
                  <a:pt x="563" y="22104"/>
                </a:lnTo>
                <a:close/>
                <a:moveTo>
                  <a:pt x="1" y="26511"/>
                </a:moveTo>
                <a:lnTo>
                  <a:pt x="1" y="29209"/>
                </a:lnTo>
                <a:lnTo>
                  <a:pt x="563" y="29209"/>
                </a:lnTo>
                <a:lnTo>
                  <a:pt x="563" y="26511"/>
                </a:lnTo>
                <a:close/>
                <a:moveTo>
                  <a:pt x="1" y="30941"/>
                </a:moveTo>
                <a:lnTo>
                  <a:pt x="1" y="33639"/>
                </a:lnTo>
                <a:lnTo>
                  <a:pt x="563" y="33639"/>
                </a:lnTo>
                <a:lnTo>
                  <a:pt x="563" y="30941"/>
                </a:lnTo>
                <a:close/>
                <a:moveTo>
                  <a:pt x="1" y="35348"/>
                </a:moveTo>
                <a:lnTo>
                  <a:pt x="1" y="38046"/>
                </a:lnTo>
                <a:lnTo>
                  <a:pt x="563" y="38046"/>
                </a:lnTo>
                <a:lnTo>
                  <a:pt x="563" y="35348"/>
                </a:lnTo>
                <a:close/>
                <a:moveTo>
                  <a:pt x="1" y="39778"/>
                </a:moveTo>
                <a:lnTo>
                  <a:pt x="1" y="42476"/>
                </a:lnTo>
                <a:lnTo>
                  <a:pt x="563" y="42476"/>
                </a:lnTo>
                <a:lnTo>
                  <a:pt x="563" y="39778"/>
                </a:lnTo>
                <a:close/>
                <a:moveTo>
                  <a:pt x="1" y="44185"/>
                </a:moveTo>
                <a:lnTo>
                  <a:pt x="1" y="46883"/>
                </a:lnTo>
                <a:lnTo>
                  <a:pt x="563" y="46883"/>
                </a:lnTo>
                <a:lnTo>
                  <a:pt x="563" y="44185"/>
                </a:lnTo>
                <a:close/>
                <a:moveTo>
                  <a:pt x="1" y="48615"/>
                </a:moveTo>
                <a:lnTo>
                  <a:pt x="1" y="51313"/>
                </a:lnTo>
                <a:lnTo>
                  <a:pt x="563" y="51313"/>
                </a:lnTo>
                <a:lnTo>
                  <a:pt x="563" y="48615"/>
                </a:lnTo>
                <a:close/>
                <a:moveTo>
                  <a:pt x="1" y="53022"/>
                </a:moveTo>
                <a:lnTo>
                  <a:pt x="1" y="55720"/>
                </a:lnTo>
                <a:lnTo>
                  <a:pt x="563" y="55720"/>
                </a:lnTo>
                <a:lnTo>
                  <a:pt x="563" y="53022"/>
                </a:lnTo>
                <a:close/>
                <a:moveTo>
                  <a:pt x="1" y="57451"/>
                </a:moveTo>
                <a:lnTo>
                  <a:pt x="1" y="60150"/>
                </a:lnTo>
                <a:lnTo>
                  <a:pt x="563" y="60150"/>
                </a:lnTo>
                <a:lnTo>
                  <a:pt x="563" y="57451"/>
                </a:lnTo>
                <a:close/>
                <a:moveTo>
                  <a:pt x="1" y="61859"/>
                </a:moveTo>
                <a:lnTo>
                  <a:pt x="1" y="64557"/>
                </a:lnTo>
                <a:lnTo>
                  <a:pt x="563" y="64557"/>
                </a:lnTo>
                <a:lnTo>
                  <a:pt x="563" y="618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3088;p36"/>
          <p:cNvSpPr/>
          <p:nvPr/>
        </p:nvSpPr>
        <p:spPr>
          <a:xfrm rot="10800000">
            <a:off x="299755" y="5242766"/>
            <a:ext cx="14075" cy="48925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3089;p36"/>
          <p:cNvSpPr/>
          <p:nvPr/>
        </p:nvSpPr>
        <p:spPr>
          <a:xfrm rot="10800000">
            <a:off x="-935920" y="-2718994"/>
            <a:ext cx="14075" cy="48925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36"/>
          <p:cNvSpPr/>
          <p:nvPr/>
        </p:nvSpPr>
        <p:spPr>
          <a:xfrm>
            <a:off x="1443726" y="6933406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8194C9-9D6C-2A05-9496-B46952B8D722}"/>
              </a:ext>
            </a:extLst>
          </p:cNvPr>
          <p:cNvSpPr txBox="1"/>
          <p:nvPr/>
        </p:nvSpPr>
        <p:spPr>
          <a:xfrm>
            <a:off x="1024414" y="1212170"/>
            <a:ext cx="2913550" cy="170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加強自駕車之避障功能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偵測可行駛區域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辨識施工物件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偵測施工區域</a:t>
            </a:r>
          </a:p>
        </p:txBody>
      </p:sp>
      <p:pic>
        <p:nvPicPr>
          <p:cNvPr id="2" name="Picture 24" descr="土壤图片素材_免费土壤PNG设计图片大全_图精灵">
            <a:extLst>
              <a:ext uri="{FF2B5EF4-FFF2-40B4-BE49-F238E27FC236}">
                <a16:creationId xmlns:a16="http://schemas.microsoft.com/office/drawing/2014/main" id="{5575E8F6-2E64-030B-E139-8F11EC640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9" t="27116" r="7964" b="27692"/>
          <a:stretch/>
        </p:blipFill>
        <p:spPr bwMode="auto">
          <a:xfrm rot="5400000" flipH="1">
            <a:off x="327433" y="2871142"/>
            <a:ext cx="344271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6" descr="推土机挖掘机图标-黄色推土机工程卡通车PNG图片素材下载_图片编号128001-PNG素材网">
            <a:extLst>
              <a:ext uri="{FF2B5EF4-FFF2-40B4-BE49-F238E27FC236}">
                <a16:creationId xmlns:a16="http://schemas.microsoft.com/office/drawing/2014/main" id="{F366226C-ED13-2910-4AD8-80F47D19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4444" r="93778">
                        <a14:foregroundMark x1="13778" y1="55289" x2="13778" y2="54667"/>
                        <a14:foregroundMark x1="13778" y1="60122" x2="13778" y2="56225"/>
                        <a14:foregroundMark x1="9518" y1="44444" x2="4889" y2="33333"/>
                        <a14:foregroundMark x1="9828" y1="45187" x2="9518" y2="44444"/>
                        <a14:foregroundMark x1="13778" y1="54667" x2="12431" y2="51435"/>
                        <a14:foregroundMark x1="19830" y1="45976" x2="21336" y2="47250"/>
                        <a14:foregroundMark x1="4889" y1="33333" x2="14673" y2="41613"/>
                        <a14:foregroundMark x1="25930" y1="48840" x2="45778" y2="53333"/>
                        <a14:foregroundMark x1="45778" y1="53333" x2="34600" y2="59430"/>
                        <a14:foregroundMark x1="89333" y1="41778" x2="94222" y2="64889"/>
                        <a14:foregroundMark x1="94222" y1="64889" x2="93333" y2="76444"/>
                        <a14:foregroundMark x1="80889" y1="75556" x2="75556" y2="76444"/>
                        <a14:foregroundMark x1="64889" y1="78667" x2="62667" y2="80889"/>
                        <a14:foregroundMark x1="47111" y1="77333" x2="44889" y2="79556"/>
                        <a14:foregroundMark x1="18831" y1="46713" x2="20340" y2="48309"/>
                        <a14:foregroundMark x1="5333" y1="32444" x2="14280" y2="41903"/>
                        <a14:foregroundMark x1="20765" y1="45287" x2="22043" y2="46498"/>
                        <a14:foregroundMark x1="5333" y1="30667" x2="15918" y2="40695"/>
                        <a14:foregroundMark x1="20314" y1="45619" x2="21333" y2="46667"/>
                        <a14:foregroundMark x1="5778" y1="30667" x2="15690" y2="40863"/>
                        <a14:foregroundMark x1="21333" y1="46667" x2="21477" y2="47099"/>
                        <a14:foregroundMark x1="24330" y1="50542" x2="24444" y2="50667"/>
                        <a14:foregroundMark x1="20045" y1="45817" x2="21340" y2="47245"/>
                        <a14:foregroundMark x1="7111" y1="31556" x2="15607" y2="40924"/>
                        <a14:foregroundMark x1="24444" y1="50667" x2="24444" y2="52000"/>
                        <a14:foregroundMark x1="4444" y1="31111" x2="13921" y2="42167"/>
                        <a14:foregroundMark x1="19529" y1="46199" x2="19556" y2="46222"/>
                        <a14:foregroundMark x1="4000" y1="32889" x2="14407" y2="41809"/>
                        <a14:foregroundMark x1="18266" y1="47130" x2="19111" y2="48000"/>
                        <a14:foregroundMark x1="4000" y1="32444" x2="13644" y2="42372"/>
                        <a14:foregroundMark x1="19786" y1="46008" x2="20889" y2="47111"/>
                        <a14:foregroundMark x1="4889" y1="31111" x2="15086" y2="41308"/>
                        <a14:foregroundMark x1="20889" y1="47111" x2="21040" y2="47565"/>
                        <a14:foregroundMark x1="22638" y1="44444" x2="23426" y2="45026"/>
                        <a14:foregroundMark x1="22273" y1="44174" x2="22638" y2="44444"/>
                        <a14:foregroundMark x1="4000" y1="30667" x2="16743" y2="40086"/>
                        <a14:foregroundMark x1="9778" y1="32444" x2="22222" y2="47556"/>
                        <a14:foregroundMark x1="5778" y1="31111" x2="22222" y2="46222"/>
                        <a14:foregroundMark x1="22222" y1="46222" x2="22222" y2="47111"/>
                        <a14:foregroundMark x1="5778" y1="29778" x2="22667" y2="47111"/>
                        <a14:foregroundMark x1="22667" y1="47111" x2="22667" y2="47111"/>
                        <a14:foregroundMark x1="4889" y1="29333" x2="23111" y2="47111"/>
                        <a14:foregroundMark x1="23111" y1="47111" x2="23111" y2="47111"/>
                        <a14:foregroundMark x1="7111" y1="29778" x2="20889" y2="49333"/>
                        <a14:foregroundMark x1="7556" y1="30222" x2="19111" y2="46667"/>
                        <a14:foregroundMark x1="6667" y1="30667" x2="20444" y2="48889"/>
                        <a14:backgroundMark x1="20444" y1="75111" x2="30667" y2="68000"/>
                        <a14:backgroundMark x1="24444" y1="65778" x2="1688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330" y="3162874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 descr="一張含有 圓錐體 的圖片&#10;&#10;自動產生的描述">
            <a:extLst>
              <a:ext uri="{FF2B5EF4-FFF2-40B4-BE49-F238E27FC236}">
                <a16:creationId xmlns:a16="http://schemas.microsoft.com/office/drawing/2014/main" id="{9D946860-1779-D8BA-EFA6-02AB3DF6E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487055" y="2579410"/>
            <a:ext cx="185738" cy="185738"/>
          </a:xfrm>
          <a:prstGeom prst="rect">
            <a:avLst/>
          </a:prstGeom>
        </p:spPr>
      </p:pic>
      <p:pic>
        <p:nvPicPr>
          <p:cNvPr id="5" name="圖片 4" descr="一張含有 圓錐體 的圖片&#10;&#10;自動產生的描述">
            <a:extLst>
              <a:ext uri="{FF2B5EF4-FFF2-40B4-BE49-F238E27FC236}">
                <a16:creationId xmlns:a16="http://schemas.microsoft.com/office/drawing/2014/main" id="{0C93AB22-9E3B-2998-E17E-17B59D1F7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313831" y="2641322"/>
            <a:ext cx="185738" cy="185738"/>
          </a:xfrm>
          <a:prstGeom prst="rect">
            <a:avLst/>
          </a:prstGeom>
        </p:spPr>
      </p:pic>
      <p:pic>
        <p:nvPicPr>
          <p:cNvPr id="8" name="圖片 7" descr="一張含有 圓錐體 的圖片&#10;&#10;自動產生的描述">
            <a:extLst>
              <a:ext uri="{FF2B5EF4-FFF2-40B4-BE49-F238E27FC236}">
                <a16:creationId xmlns:a16="http://schemas.microsoft.com/office/drawing/2014/main" id="{D409C84D-B2A0-206B-E468-02A766A45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313831" y="2857143"/>
            <a:ext cx="185738" cy="185738"/>
          </a:xfrm>
          <a:prstGeom prst="rect">
            <a:avLst/>
          </a:prstGeom>
        </p:spPr>
      </p:pic>
      <p:pic>
        <p:nvPicPr>
          <p:cNvPr id="9" name="圖片 8" descr="一張含有 圓錐體 的圖片&#10;&#10;自動產生的描述">
            <a:extLst>
              <a:ext uri="{FF2B5EF4-FFF2-40B4-BE49-F238E27FC236}">
                <a16:creationId xmlns:a16="http://schemas.microsoft.com/office/drawing/2014/main" id="{94BF5175-F527-59C4-60E9-95B649F2D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313831" y="3085665"/>
            <a:ext cx="185738" cy="185738"/>
          </a:xfrm>
          <a:prstGeom prst="rect">
            <a:avLst/>
          </a:prstGeom>
        </p:spPr>
      </p:pic>
      <p:pic>
        <p:nvPicPr>
          <p:cNvPr id="10" name="圖片 9" descr="一張含有 圓錐體 的圖片&#10;&#10;自動產生的描述">
            <a:extLst>
              <a:ext uri="{FF2B5EF4-FFF2-40B4-BE49-F238E27FC236}">
                <a16:creationId xmlns:a16="http://schemas.microsoft.com/office/drawing/2014/main" id="{4A351B61-1205-3696-41FF-F9B77D357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299755" y="3326398"/>
            <a:ext cx="185738" cy="185738"/>
          </a:xfrm>
          <a:prstGeom prst="rect">
            <a:avLst/>
          </a:prstGeom>
        </p:spPr>
      </p:pic>
      <p:pic>
        <p:nvPicPr>
          <p:cNvPr id="11" name="圖片 10" descr="一張含有 圓錐體 的圖片&#10;&#10;自動產生的描述">
            <a:extLst>
              <a:ext uri="{FF2B5EF4-FFF2-40B4-BE49-F238E27FC236}">
                <a16:creationId xmlns:a16="http://schemas.microsoft.com/office/drawing/2014/main" id="{FA58E4D5-8EC2-7407-2643-93299C53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313831" y="3562924"/>
            <a:ext cx="185738" cy="185738"/>
          </a:xfrm>
          <a:prstGeom prst="rect">
            <a:avLst/>
          </a:prstGeom>
        </p:spPr>
      </p:pic>
      <p:pic>
        <p:nvPicPr>
          <p:cNvPr id="12" name="圖片 11" descr="一張含有 圓錐體 的圖片&#10;&#10;自動產生的描述">
            <a:extLst>
              <a:ext uri="{FF2B5EF4-FFF2-40B4-BE49-F238E27FC236}">
                <a16:creationId xmlns:a16="http://schemas.microsoft.com/office/drawing/2014/main" id="{D165516A-3B7C-91CC-5FB0-833ED36CB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487055" y="3655620"/>
            <a:ext cx="185738" cy="185738"/>
          </a:xfrm>
          <a:prstGeom prst="rect">
            <a:avLst/>
          </a:prstGeom>
        </p:spPr>
      </p:pic>
      <p:pic>
        <p:nvPicPr>
          <p:cNvPr id="13" name="Picture 28" descr="黃色小車圖片PNG去背圖| 矢量圖案素材| 免费下载| Pngtree">
            <a:extLst>
              <a:ext uri="{FF2B5EF4-FFF2-40B4-BE49-F238E27FC236}">
                <a16:creationId xmlns:a16="http://schemas.microsoft.com/office/drawing/2014/main" id="{C8B9BA66-DC59-0F45-4AAE-E5C23524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28611" y1="32778" x2="31111" y2="29167"/>
                        <a14:backgroundMark x1="21389" y1="31944" x2="13611" y2="33889"/>
                        <a14:backgroundMark x1="32778" y1="39167" x2="32778" y2="46667"/>
                        <a14:backgroundMark x1="83889" y1="27500" x2="85278" y2="2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88" t="27685" r="14530" b="34064"/>
          <a:stretch/>
        </p:blipFill>
        <p:spPr bwMode="auto">
          <a:xfrm rot="5400000" flipH="1">
            <a:off x="174960" y="2097042"/>
            <a:ext cx="581888" cy="3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 descr="一張含有 圓錐體 的圖片&#10;&#10;自動產生的描述">
            <a:extLst>
              <a:ext uri="{FF2B5EF4-FFF2-40B4-BE49-F238E27FC236}">
                <a16:creationId xmlns:a16="http://schemas.microsoft.com/office/drawing/2014/main" id="{A02E9B2D-CF82-EC65-F2AA-BF74BAC46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 flipH="1">
            <a:off x="392552" y="1772433"/>
            <a:ext cx="185738" cy="1857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D30F8D0-F7D6-EAF3-0305-6E8DE19669A8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FD3EDA6-D214-EFB6-808B-14754C8F41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0829" y="1742569"/>
            <a:ext cx="6188936" cy="34402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0">
          <a:extLst>
            <a:ext uri="{FF2B5EF4-FFF2-40B4-BE49-F238E27FC236}">
              <a16:creationId xmlns:a16="http://schemas.microsoft.com/office/drawing/2014/main" id="{D55E0A84-278C-1D58-E05D-58735934D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p46">
            <a:extLst>
              <a:ext uri="{FF2B5EF4-FFF2-40B4-BE49-F238E27FC236}">
                <a16:creationId xmlns:a16="http://schemas.microsoft.com/office/drawing/2014/main" id="{0A32C8CD-0127-E0A3-D951-18ED78898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0760" y="1428600"/>
            <a:ext cx="8002480" cy="22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>
                <a:solidFill>
                  <a:schemeClr val="tx1"/>
                </a:solidFill>
                <a:latin typeface="Times New Roman" panose="02020603050405020304" pitchFamily="18" charset="0"/>
              </a:rPr>
              <a:t>Thanks For Listening</a:t>
            </a:r>
            <a:endParaRPr sz="5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32" name="Google Shape;3532;p46">
            <a:extLst>
              <a:ext uri="{FF2B5EF4-FFF2-40B4-BE49-F238E27FC236}">
                <a16:creationId xmlns:a16="http://schemas.microsoft.com/office/drawing/2014/main" id="{42A2EB47-2EA2-8BFD-F98C-4FDE1218C30B}"/>
              </a:ext>
            </a:extLst>
          </p:cNvPr>
          <p:cNvSpPr/>
          <p:nvPr/>
        </p:nvSpPr>
        <p:spPr>
          <a:xfrm rot="-5400000">
            <a:off x="-497974" y="5003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46">
            <a:extLst>
              <a:ext uri="{FF2B5EF4-FFF2-40B4-BE49-F238E27FC236}">
                <a16:creationId xmlns:a16="http://schemas.microsoft.com/office/drawing/2014/main" id="{5299CE6A-D32A-576C-A6B9-C7F54F504425}"/>
              </a:ext>
            </a:extLst>
          </p:cNvPr>
          <p:cNvSpPr/>
          <p:nvPr/>
        </p:nvSpPr>
        <p:spPr>
          <a:xfrm rot="-5400000">
            <a:off x="-497961" y="4564977"/>
            <a:ext cx="19722" cy="68554"/>
          </a:xfrm>
          <a:custGeom>
            <a:avLst/>
            <a:gdLst/>
            <a:ahLst/>
            <a:cxnLst/>
            <a:rect l="l" t="t" r="r" b="b"/>
            <a:pathLst>
              <a:path w="563" h="1957" extrusionOk="0">
                <a:moveTo>
                  <a:pt x="1" y="0"/>
                </a:moveTo>
                <a:lnTo>
                  <a:pt x="1" y="1957"/>
                </a:lnTo>
                <a:lnTo>
                  <a:pt x="563" y="1957"/>
                </a:lnTo>
                <a:lnTo>
                  <a:pt x="5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土壤图片素材_免费土壤PNG设计图片大全_图精灵">
            <a:extLst>
              <a:ext uri="{FF2B5EF4-FFF2-40B4-BE49-F238E27FC236}">
                <a16:creationId xmlns:a16="http://schemas.microsoft.com/office/drawing/2014/main" id="{975BBD9D-EE02-BD72-543B-01A89E166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9" t="27116" r="7964" b="27692"/>
          <a:stretch/>
        </p:blipFill>
        <p:spPr bwMode="auto">
          <a:xfrm>
            <a:off x="1907932" y="539706"/>
            <a:ext cx="344271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圖片 25" descr="一張含有 運輸, 建造裝備, 挖土機, 設計 的圖片&#10;&#10;自動產生的描述">
            <a:extLst>
              <a:ext uri="{FF2B5EF4-FFF2-40B4-BE49-F238E27FC236}">
                <a16:creationId xmlns:a16="http://schemas.microsoft.com/office/drawing/2014/main" id="{81BE92F1-3697-611B-01A7-4E1652D1F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25" y="4042582"/>
            <a:ext cx="580190" cy="580190"/>
          </a:xfrm>
          <a:prstGeom prst="rect">
            <a:avLst/>
          </a:prstGeom>
        </p:spPr>
      </p:pic>
      <p:pic>
        <p:nvPicPr>
          <p:cNvPr id="27" name="Picture 12" descr="🕳️”意思: 洞Emoji表情符號| EmojiAll">
            <a:extLst>
              <a:ext uri="{FF2B5EF4-FFF2-40B4-BE49-F238E27FC236}">
                <a16:creationId xmlns:a16="http://schemas.microsoft.com/office/drawing/2014/main" id="{F29B718C-4740-A5E7-45B5-B1DB14AC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9997" y="4245653"/>
            <a:ext cx="418617" cy="4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圖片 27" descr="一張含有 圓錐體 的圖片&#10;&#10;自動產生的描述">
            <a:extLst>
              <a:ext uri="{FF2B5EF4-FFF2-40B4-BE49-F238E27FC236}">
                <a16:creationId xmlns:a16="http://schemas.microsoft.com/office/drawing/2014/main" id="{20B3C930-596A-5355-1A8D-D553DCC1B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993654" y="4257403"/>
            <a:ext cx="185738" cy="185738"/>
          </a:xfrm>
          <a:prstGeom prst="rect">
            <a:avLst/>
          </a:prstGeom>
        </p:spPr>
      </p:pic>
      <p:pic>
        <p:nvPicPr>
          <p:cNvPr id="29" name="圖片 28" descr="一張含有 圓錐體 的圖片&#10;&#10;自動產生的描述">
            <a:extLst>
              <a:ext uri="{FF2B5EF4-FFF2-40B4-BE49-F238E27FC236}">
                <a16:creationId xmlns:a16="http://schemas.microsoft.com/office/drawing/2014/main" id="{3DC4E991-EC4A-5CBB-0CAF-808DF647F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73640" y="4404044"/>
            <a:ext cx="185738" cy="185738"/>
          </a:xfrm>
          <a:prstGeom prst="rect">
            <a:avLst/>
          </a:prstGeom>
        </p:spPr>
      </p:pic>
      <p:pic>
        <p:nvPicPr>
          <p:cNvPr id="30" name="圖片 29" descr="一張含有 圓錐體 的圖片&#10;&#10;自動產生的描述">
            <a:extLst>
              <a:ext uri="{FF2B5EF4-FFF2-40B4-BE49-F238E27FC236}">
                <a16:creationId xmlns:a16="http://schemas.microsoft.com/office/drawing/2014/main" id="{49505A3D-DE0F-3F58-9650-D0AF5C847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573844" y="4444230"/>
            <a:ext cx="185738" cy="185738"/>
          </a:xfrm>
          <a:prstGeom prst="rect">
            <a:avLst/>
          </a:prstGeom>
        </p:spPr>
      </p:pic>
      <p:pic>
        <p:nvPicPr>
          <p:cNvPr id="31" name="圖片 30" descr="一張含有 圓錐體 的圖片&#10;&#10;自動產生的描述">
            <a:extLst>
              <a:ext uri="{FF2B5EF4-FFF2-40B4-BE49-F238E27FC236}">
                <a16:creationId xmlns:a16="http://schemas.microsoft.com/office/drawing/2014/main" id="{2B939B61-9FF2-BA76-1D91-441AC1D31C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823214" y="4454962"/>
            <a:ext cx="185738" cy="185738"/>
          </a:xfrm>
          <a:prstGeom prst="rect">
            <a:avLst/>
          </a:prstGeom>
        </p:spPr>
      </p:pic>
      <p:pic>
        <p:nvPicPr>
          <p:cNvPr id="32" name="圖片 31" descr="一張含有 圓錐體 的圖片&#10;&#10;自動產生的描述">
            <a:extLst>
              <a:ext uri="{FF2B5EF4-FFF2-40B4-BE49-F238E27FC236}">
                <a16:creationId xmlns:a16="http://schemas.microsoft.com/office/drawing/2014/main" id="{BCE0ADEE-BBFE-316C-4A8E-59112DA46F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036868" y="4387423"/>
            <a:ext cx="185738" cy="185738"/>
          </a:xfrm>
          <a:prstGeom prst="rect">
            <a:avLst/>
          </a:prstGeom>
        </p:spPr>
      </p:pic>
      <p:pic>
        <p:nvPicPr>
          <p:cNvPr id="33" name="圖片 32" descr="一張含有 圓錐體 的圖片&#10;&#10;自動產生的描述">
            <a:extLst>
              <a:ext uri="{FF2B5EF4-FFF2-40B4-BE49-F238E27FC236}">
                <a16:creationId xmlns:a16="http://schemas.microsoft.com/office/drawing/2014/main" id="{2DB9B1F6-3036-9BA6-3CC8-DD2A464B0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38012" y="4239808"/>
            <a:ext cx="185738" cy="185738"/>
          </a:xfrm>
          <a:prstGeom prst="rect">
            <a:avLst/>
          </a:prstGeom>
        </p:spPr>
      </p:pic>
      <p:pic>
        <p:nvPicPr>
          <p:cNvPr id="34" name="圖片 33" descr="一張含有 圓錐體 的圖片&#10;&#10;自動產生的描述">
            <a:extLst>
              <a:ext uri="{FF2B5EF4-FFF2-40B4-BE49-F238E27FC236}">
                <a16:creationId xmlns:a16="http://schemas.microsoft.com/office/drawing/2014/main" id="{8726BAFC-FF9C-979B-7954-94EE8714D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325" y="558712"/>
            <a:ext cx="185738" cy="185738"/>
          </a:xfrm>
          <a:prstGeom prst="rect">
            <a:avLst/>
          </a:prstGeom>
        </p:spPr>
      </p:pic>
      <p:pic>
        <p:nvPicPr>
          <p:cNvPr id="35" name="圖片 34" descr="一張含有 圓錐體 的圖片&#10;&#10;自動產生的描述">
            <a:extLst>
              <a:ext uri="{FF2B5EF4-FFF2-40B4-BE49-F238E27FC236}">
                <a16:creationId xmlns:a16="http://schemas.microsoft.com/office/drawing/2014/main" id="{168E902D-8114-5159-C16F-A040B5906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247" y="405423"/>
            <a:ext cx="185738" cy="185738"/>
          </a:xfrm>
          <a:prstGeom prst="rect">
            <a:avLst/>
          </a:prstGeom>
        </p:spPr>
      </p:pic>
      <p:pic>
        <p:nvPicPr>
          <p:cNvPr id="36" name="圖片 35" descr="一張含有 圓錐體 的圖片&#10;&#10;自動產生的描述">
            <a:extLst>
              <a:ext uri="{FF2B5EF4-FFF2-40B4-BE49-F238E27FC236}">
                <a16:creationId xmlns:a16="http://schemas.microsoft.com/office/drawing/2014/main" id="{8FF1F606-B11B-3CF4-E943-AACE3E1AC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982" y="358777"/>
            <a:ext cx="185738" cy="185738"/>
          </a:xfrm>
          <a:prstGeom prst="rect">
            <a:avLst/>
          </a:prstGeom>
        </p:spPr>
      </p:pic>
      <p:pic>
        <p:nvPicPr>
          <p:cNvPr id="37" name="圖片 36" descr="一張含有 圓錐體 的圖片&#10;&#10;自動產生的描述">
            <a:extLst>
              <a:ext uri="{FF2B5EF4-FFF2-40B4-BE49-F238E27FC236}">
                <a16:creationId xmlns:a16="http://schemas.microsoft.com/office/drawing/2014/main" id="{49C2282C-37A4-950F-BD81-1D038A1C8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3620" y="358777"/>
            <a:ext cx="185738" cy="185738"/>
          </a:xfrm>
          <a:prstGeom prst="rect">
            <a:avLst/>
          </a:prstGeom>
        </p:spPr>
      </p:pic>
      <p:pic>
        <p:nvPicPr>
          <p:cNvPr id="38" name="圖片 37" descr="一張含有 圓錐體 的圖片&#10;&#10;自動產生的描述">
            <a:extLst>
              <a:ext uri="{FF2B5EF4-FFF2-40B4-BE49-F238E27FC236}">
                <a16:creationId xmlns:a16="http://schemas.microsoft.com/office/drawing/2014/main" id="{328A6DE0-8D5F-C343-BB8E-DCB6D9007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798" y="365134"/>
            <a:ext cx="185738" cy="185738"/>
          </a:xfrm>
          <a:prstGeom prst="rect">
            <a:avLst/>
          </a:prstGeom>
        </p:spPr>
      </p:pic>
      <p:pic>
        <p:nvPicPr>
          <p:cNvPr id="39" name="圖片 38" descr="一張含有 圓錐體 的圖片&#10;&#10;自動產生的描述">
            <a:extLst>
              <a:ext uri="{FF2B5EF4-FFF2-40B4-BE49-F238E27FC236}">
                <a16:creationId xmlns:a16="http://schemas.microsoft.com/office/drawing/2014/main" id="{9F8C1EF2-B787-F291-EE67-B1F7A2E2E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646" y="558712"/>
            <a:ext cx="185738" cy="185738"/>
          </a:xfrm>
          <a:prstGeom prst="rect">
            <a:avLst/>
          </a:prstGeom>
        </p:spPr>
      </p:pic>
      <p:pic>
        <p:nvPicPr>
          <p:cNvPr id="40" name="圖片 39" descr="一張含有 圓錐體 的圖片&#10;&#10;自動產生的描述">
            <a:extLst>
              <a:ext uri="{FF2B5EF4-FFF2-40B4-BE49-F238E27FC236}">
                <a16:creationId xmlns:a16="http://schemas.microsoft.com/office/drawing/2014/main" id="{77B8E491-E440-7B6A-41F1-3F91B9684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7436" y="392683"/>
            <a:ext cx="185738" cy="185738"/>
          </a:xfrm>
          <a:prstGeom prst="rect">
            <a:avLst/>
          </a:prstGeom>
        </p:spPr>
      </p:pic>
      <p:pic>
        <p:nvPicPr>
          <p:cNvPr id="41" name="圖片 40" descr="一張含有 圓錐體 的圖片&#10;&#10;自動產生的描述">
            <a:extLst>
              <a:ext uri="{FF2B5EF4-FFF2-40B4-BE49-F238E27FC236}">
                <a16:creationId xmlns:a16="http://schemas.microsoft.com/office/drawing/2014/main" id="{D52CB75F-2459-A63A-7567-85172130BB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323010" y="4425546"/>
            <a:ext cx="185738" cy="185738"/>
          </a:xfrm>
          <a:prstGeom prst="rect">
            <a:avLst/>
          </a:prstGeom>
        </p:spPr>
      </p:pic>
      <p:pic>
        <p:nvPicPr>
          <p:cNvPr id="42" name="Picture 26" descr="水泥車圖片PNG去背圖| 矢量圖案素材| 免费下载| Pngtree">
            <a:extLst>
              <a:ext uri="{FF2B5EF4-FFF2-40B4-BE49-F238E27FC236}">
                <a16:creationId xmlns:a16="http://schemas.microsoft.com/office/drawing/2014/main" id="{B244E686-5720-2075-B5B2-B92683AC4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389" r="96111">
                        <a14:foregroundMark x1="10278" y1="39722" x2="2222" y2="52778"/>
                        <a14:foregroundMark x1="2222" y1="52778" x2="1389" y2="66944"/>
                        <a14:foregroundMark x1="1389" y1="66944" x2="10000" y2="72222"/>
                        <a14:foregroundMark x1="91174" y1="25556" x2="91234" y2="25641"/>
                        <a14:foregroundMark x1="90000" y1="23889" x2="91174" y2="25556"/>
                        <a14:foregroundMark x1="96835" y1="46111" x2="96221" y2="49571"/>
                        <a14:foregroundMark x1="90817" y1="70865" x2="90178" y2="72145"/>
                        <a14:foregroundMark x1="93333" y1="65833" x2="93113" y2="66272"/>
                        <a14:foregroundMark x1="96111" y1="46111" x2="96111" y2="47778"/>
                        <a14:foregroundMark x1="83611" y1="74167" x2="80278" y2="77222"/>
                        <a14:foregroundMark x1="54444" y1="73611" x2="54722" y2="73056"/>
                        <a14:foregroundMark x1="22500" y1="74722" x2="25000" y2="74722"/>
                        <a14:backgroundMark x1="96667" y1="49722" x2="91944" y2="63056"/>
                        <a14:backgroundMark x1="91944" y1="63056" x2="94444" y2="64722"/>
                        <a14:backgroundMark x1="93056" y1="68889" x2="92222" y2="69722"/>
                        <a14:backgroundMark x1="92500" y1="68611" x2="91667" y2="66667"/>
                        <a14:backgroundMark x1="92222" y1="70000" x2="93056" y2="67778"/>
                        <a14:backgroundMark x1="92222" y1="68889" x2="91944" y2="70556"/>
                        <a14:backgroundMark x1="92222" y1="67778" x2="93333" y2="68889"/>
                        <a14:backgroundMark x1="91944" y1="66667" x2="92222" y2="70000"/>
                        <a14:backgroundMark x1="92500" y1="66667" x2="93333" y2="67778"/>
                        <a14:backgroundMark x1="91111" y1="73611" x2="90000" y2="73611"/>
                        <a14:backgroundMark x1="95556" y1="51389" x2="96389" y2="49444"/>
                        <a14:backgroundMark x1="96667" y1="50000" x2="97222" y2="48333"/>
                        <a14:backgroundMark x1="98889" y1="44167" x2="98889" y2="36667"/>
                        <a14:backgroundMark x1="98889" y1="35000" x2="98333" y2="42500"/>
                        <a14:backgroundMark x1="98056" y1="39722" x2="98056" y2="46111"/>
                        <a14:backgroundMark x1="94722" y1="35000" x2="95000" y2="33056"/>
                        <a14:backgroundMark x1="94722" y1="33889" x2="95278" y2="31944"/>
                        <a14:backgroundMark x1="95278" y1="28333" x2="93611" y2="27222"/>
                        <a14:backgroundMark x1="93889" y1="26389" x2="93611" y2="26667"/>
                        <a14:backgroundMark x1="92222" y1="26944" x2="92222" y2="26944"/>
                        <a14:backgroundMark x1="91944" y1="26111" x2="92500" y2="26944"/>
                        <a14:backgroundMark x1="92778" y1="27778" x2="92778" y2="28056"/>
                        <a14:backgroundMark x1="93056" y1="28889" x2="93056" y2="29444"/>
                        <a14:backgroundMark x1="93333" y1="29722" x2="93333" y2="29722"/>
                        <a14:backgroundMark x1="93611" y1="30000" x2="93889" y2="30556"/>
                        <a14:backgroundMark x1="94444" y1="30833" x2="94444" y2="30833"/>
                        <a14:backgroundMark x1="94722" y1="31111" x2="94722" y2="31667"/>
                        <a14:backgroundMark x1="94722" y1="31667" x2="95000" y2="32222"/>
                        <a14:backgroundMark x1="95278" y1="32222" x2="95278" y2="32222"/>
                        <a14:backgroundMark x1="95833" y1="31944" x2="96111" y2="31389"/>
                        <a14:backgroundMark x1="96111" y1="30556" x2="96111" y2="30556"/>
                        <a14:backgroundMark x1="95833" y1="30000" x2="95833" y2="30000"/>
                        <a14:backgroundMark x1="95000" y1="30000" x2="95000" y2="30000"/>
                        <a14:backgroundMark x1="94722" y1="30278" x2="94444" y2="31111"/>
                        <a14:backgroundMark x1="94167" y1="31389" x2="94167" y2="31389"/>
                        <a14:backgroundMark x1="93611" y1="29444" x2="93611" y2="29444"/>
                        <a14:backgroundMark x1="93611" y1="29444" x2="93611" y2="29444"/>
                        <a14:backgroundMark x1="93611" y1="29444" x2="93611" y2="29444"/>
                        <a14:backgroundMark x1="93333" y1="30833" x2="93333" y2="30833"/>
                        <a14:backgroundMark x1="92500" y1="26944" x2="95000" y2="29722"/>
                        <a14:backgroundMark x1="91389" y1="25556" x2="91389" y2="25556"/>
                        <a14:backgroundMark x1="91389" y1="25556" x2="95000" y2="31389"/>
                        <a14:backgroundMark x1="96111" y1="31389" x2="95556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89" b="18817"/>
          <a:stretch/>
        </p:blipFill>
        <p:spPr bwMode="auto">
          <a:xfrm flipH="1">
            <a:off x="7392405" y="4189555"/>
            <a:ext cx="650101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8" descr="黃色小車圖片PNG去背圖| 矢量圖案素材| 免费下载| Pngtree">
            <a:extLst>
              <a:ext uri="{FF2B5EF4-FFF2-40B4-BE49-F238E27FC236}">
                <a16:creationId xmlns:a16="http://schemas.microsoft.com/office/drawing/2014/main" id="{764D6B3D-654B-D5E9-CF5F-CF1112ED5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28611" y1="32778" x2="31111" y2="29167"/>
                        <a14:backgroundMark x1="21389" y1="31944" x2="13611" y2="33889"/>
                        <a14:backgroundMark x1="32778" y1="39167" x2="32778" y2="46667"/>
                        <a14:backgroundMark x1="83889" y1="27500" x2="85278" y2="2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88" t="27685" r="14530" b="34064"/>
          <a:stretch/>
        </p:blipFill>
        <p:spPr bwMode="auto">
          <a:xfrm>
            <a:off x="661856" y="397027"/>
            <a:ext cx="581888" cy="3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圖片 43" descr="一張含有 圓錐體 的圖片&#10;&#10;自動產生的描述">
            <a:extLst>
              <a:ext uri="{FF2B5EF4-FFF2-40B4-BE49-F238E27FC236}">
                <a16:creationId xmlns:a16="http://schemas.microsoft.com/office/drawing/2014/main" id="{14505D36-D34C-DDCC-3EBA-DC24869C8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151" y="507743"/>
            <a:ext cx="185738" cy="185738"/>
          </a:xfrm>
          <a:prstGeom prst="rect">
            <a:avLst/>
          </a:prstGeom>
        </p:spPr>
      </p:pic>
      <p:pic>
        <p:nvPicPr>
          <p:cNvPr id="45" name="圖片 44" descr="一張含有 圓錐體 的圖片&#10;&#10;自動產生的描述">
            <a:extLst>
              <a:ext uri="{FF2B5EF4-FFF2-40B4-BE49-F238E27FC236}">
                <a16:creationId xmlns:a16="http://schemas.microsoft.com/office/drawing/2014/main" id="{ABA42AEC-CE3B-E638-9FC7-BB15F5386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111161" y="4366601"/>
            <a:ext cx="185738" cy="185738"/>
          </a:xfrm>
          <a:prstGeom prst="rect">
            <a:avLst/>
          </a:prstGeom>
        </p:spPr>
      </p:pic>
      <p:pic>
        <p:nvPicPr>
          <p:cNvPr id="46" name="Picture 16" descr="推土机挖掘机图标-黄色推土机工程卡通车PNG图片素材下载_图片编号128001-PNG素材网">
            <a:extLst>
              <a:ext uri="{FF2B5EF4-FFF2-40B4-BE49-F238E27FC236}">
                <a16:creationId xmlns:a16="http://schemas.microsoft.com/office/drawing/2014/main" id="{7C0DC73A-AE2A-2EF8-6E39-6B819FDAB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78" b="89778" l="4444" r="93778">
                        <a14:foregroundMark x1="13778" y1="55289" x2="13778" y2="54667"/>
                        <a14:foregroundMark x1="13778" y1="60122" x2="13778" y2="56225"/>
                        <a14:foregroundMark x1="9518" y1="44444" x2="4889" y2="33333"/>
                        <a14:foregroundMark x1="9828" y1="45187" x2="9518" y2="44444"/>
                        <a14:foregroundMark x1="13778" y1="54667" x2="12431" y2="51435"/>
                        <a14:foregroundMark x1="19830" y1="45976" x2="21336" y2="47250"/>
                        <a14:foregroundMark x1="4889" y1="33333" x2="14673" y2="41613"/>
                        <a14:foregroundMark x1="25930" y1="48840" x2="45778" y2="53333"/>
                        <a14:foregroundMark x1="45778" y1="53333" x2="34600" y2="59430"/>
                        <a14:foregroundMark x1="89333" y1="41778" x2="94222" y2="64889"/>
                        <a14:foregroundMark x1="94222" y1="64889" x2="93333" y2="76444"/>
                        <a14:foregroundMark x1="80889" y1="75556" x2="75556" y2="76444"/>
                        <a14:foregroundMark x1="64889" y1="78667" x2="62667" y2="80889"/>
                        <a14:foregroundMark x1="47111" y1="77333" x2="44889" y2="79556"/>
                        <a14:foregroundMark x1="18831" y1="46713" x2="20340" y2="48309"/>
                        <a14:foregroundMark x1="5333" y1="32444" x2="14280" y2="41903"/>
                        <a14:foregroundMark x1="20765" y1="45287" x2="22043" y2="46498"/>
                        <a14:foregroundMark x1="5333" y1="30667" x2="15918" y2="40695"/>
                        <a14:foregroundMark x1="20314" y1="45619" x2="21333" y2="46667"/>
                        <a14:foregroundMark x1="5778" y1="30667" x2="15690" y2="40863"/>
                        <a14:foregroundMark x1="21333" y1="46667" x2="21477" y2="47099"/>
                        <a14:foregroundMark x1="24330" y1="50542" x2="24444" y2="50667"/>
                        <a14:foregroundMark x1="20045" y1="45817" x2="21340" y2="47245"/>
                        <a14:foregroundMark x1="7111" y1="31556" x2="15607" y2="40924"/>
                        <a14:foregroundMark x1="24444" y1="50667" x2="24444" y2="52000"/>
                        <a14:foregroundMark x1="4444" y1="31111" x2="13921" y2="42167"/>
                        <a14:foregroundMark x1="19529" y1="46199" x2="19556" y2="46222"/>
                        <a14:foregroundMark x1="4000" y1="32889" x2="14407" y2="41809"/>
                        <a14:foregroundMark x1="18266" y1="47130" x2="19111" y2="48000"/>
                        <a14:foregroundMark x1="4000" y1="32444" x2="13644" y2="42372"/>
                        <a14:foregroundMark x1="19786" y1="46008" x2="20889" y2="47111"/>
                        <a14:foregroundMark x1="4889" y1="31111" x2="15086" y2="41308"/>
                        <a14:foregroundMark x1="20889" y1="47111" x2="21040" y2="47565"/>
                        <a14:foregroundMark x1="22638" y1="44444" x2="23426" y2="45026"/>
                        <a14:foregroundMark x1="22273" y1="44174" x2="22638" y2="44444"/>
                        <a14:foregroundMark x1="4000" y1="30667" x2="16743" y2="40086"/>
                        <a14:foregroundMark x1="9778" y1="32444" x2="22222" y2="47556"/>
                        <a14:foregroundMark x1="5778" y1="31111" x2="22222" y2="46222"/>
                        <a14:foregroundMark x1="22222" y1="46222" x2="22222" y2="47111"/>
                        <a14:foregroundMark x1="5778" y1="29778" x2="22667" y2="47111"/>
                        <a14:foregroundMark x1="22667" y1="47111" x2="22667" y2="47111"/>
                        <a14:foregroundMark x1="4889" y1="29333" x2="23111" y2="47111"/>
                        <a14:foregroundMark x1="23111" y1="47111" x2="23111" y2="47111"/>
                        <a14:foregroundMark x1="7111" y1="29778" x2="20889" y2="49333"/>
                        <a14:foregroundMark x1="7556" y1="30222" x2="19111" y2="46667"/>
                        <a14:foregroundMark x1="6667" y1="30667" x2="20444" y2="48889"/>
                        <a14:backgroundMark x1="20444" y1="75111" x2="30667" y2="68000"/>
                        <a14:backgroundMark x1="24444" y1="65778" x2="16889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22169" y="373454"/>
            <a:ext cx="4000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4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40"/>
          <p:cNvSpPr txBox="1">
            <a:spLocks noGrp="1"/>
          </p:cNvSpPr>
          <p:nvPr>
            <p:ph type="title" idx="4294967295"/>
          </p:nvPr>
        </p:nvSpPr>
        <p:spPr>
          <a:xfrm>
            <a:off x="159249" y="171757"/>
            <a:ext cx="7718425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A2F56197-7614-44EB-D403-73992C9ACAFC}"/>
              </a:ext>
            </a:extLst>
          </p:cNvPr>
          <p:cNvGrpSpPr/>
          <p:nvPr/>
        </p:nvGrpSpPr>
        <p:grpSpPr>
          <a:xfrm>
            <a:off x="620632" y="743257"/>
            <a:ext cx="8301597" cy="4293500"/>
            <a:chOff x="148083" y="438158"/>
            <a:chExt cx="11367475" cy="5785660"/>
          </a:xfrm>
        </p:grpSpPr>
        <p:sp>
          <p:nvSpPr>
            <p:cNvPr id="53" name="流程圖: 程序 52">
              <a:extLst>
                <a:ext uri="{FF2B5EF4-FFF2-40B4-BE49-F238E27FC236}">
                  <a16:creationId xmlns:a16="http://schemas.microsoft.com/office/drawing/2014/main" id="{3FBC5BF1-A5DE-1442-0BCC-FB01D47AEB86}"/>
                </a:ext>
              </a:extLst>
            </p:cNvPr>
            <p:cNvSpPr/>
            <p:nvPr/>
          </p:nvSpPr>
          <p:spPr>
            <a:xfrm>
              <a:off x="635010" y="1151235"/>
              <a:ext cx="1435322" cy="771737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輸入圖片</a:t>
              </a:r>
            </a:p>
          </p:txBody>
        </p:sp>
        <p:sp>
          <p:nvSpPr>
            <p:cNvPr id="54" name="流程圖: 程序 53">
              <a:extLst>
                <a:ext uri="{FF2B5EF4-FFF2-40B4-BE49-F238E27FC236}">
                  <a16:creationId xmlns:a16="http://schemas.microsoft.com/office/drawing/2014/main" id="{A3F716B0-D3F8-EA97-15A1-CF17DD4867BF}"/>
                </a:ext>
              </a:extLst>
            </p:cNvPr>
            <p:cNvSpPr/>
            <p:nvPr/>
          </p:nvSpPr>
          <p:spPr>
            <a:xfrm>
              <a:off x="478465" y="2552508"/>
              <a:ext cx="1748414" cy="1075174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YOLOPv2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可行駛區域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分割</a:t>
              </a:r>
            </a:p>
          </p:txBody>
        </p:sp>
        <p:sp>
          <p:nvSpPr>
            <p:cNvPr id="55" name="流程圖: 程序 54">
              <a:extLst>
                <a:ext uri="{FF2B5EF4-FFF2-40B4-BE49-F238E27FC236}">
                  <a16:creationId xmlns:a16="http://schemas.microsoft.com/office/drawing/2014/main" id="{D103A226-C246-0EA1-D8FD-97B7F30B68A1}"/>
                </a:ext>
              </a:extLst>
            </p:cNvPr>
            <p:cNvSpPr/>
            <p:nvPr/>
          </p:nvSpPr>
          <p:spPr>
            <a:xfrm>
              <a:off x="3676508" y="2552508"/>
              <a:ext cx="1748414" cy="1075175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YOLOv8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物件偵測</a:t>
              </a:r>
            </a:p>
          </p:txBody>
        </p:sp>
        <p:sp>
          <p:nvSpPr>
            <p:cNvPr id="56" name="流程圖: 程序 55">
              <a:extLst>
                <a:ext uri="{FF2B5EF4-FFF2-40B4-BE49-F238E27FC236}">
                  <a16:creationId xmlns:a16="http://schemas.microsoft.com/office/drawing/2014/main" id="{B468163C-95ED-936A-502D-F5A6593D70F3}"/>
                </a:ext>
              </a:extLst>
            </p:cNvPr>
            <p:cNvSpPr/>
            <p:nvPr/>
          </p:nvSpPr>
          <p:spPr>
            <a:xfrm>
              <a:off x="7694713" y="2552508"/>
              <a:ext cx="1748414" cy="1075174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Rein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施工區域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語意分割</a:t>
              </a:r>
            </a:p>
          </p:txBody>
        </p:sp>
        <p:sp>
          <p:nvSpPr>
            <p:cNvPr id="57" name="流程圖: 程序 56">
              <a:extLst>
                <a:ext uri="{FF2B5EF4-FFF2-40B4-BE49-F238E27FC236}">
                  <a16:creationId xmlns:a16="http://schemas.microsoft.com/office/drawing/2014/main" id="{3D98F45E-029F-222B-8D7F-185D36E363E5}"/>
                </a:ext>
              </a:extLst>
            </p:cNvPr>
            <p:cNvSpPr/>
            <p:nvPr/>
          </p:nvSpPr>
          <p:spPr>
            <a:xfrm>
              <a:off x="10245220" y="2704227"/>
              <a:ext cx="1270338" cy="771736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輸出圖片</a:t>
              </a:r>
            </a:p>
          </p:txBody>
        </p:sp>
        <p:sp>
          <p:nvSpPr>
            <p:cNvPr id="58" name="流程圖: 決策 57">
              <a:extLst>
                <a:ext uri="{FF2B5EF4-FFF2-40B4-BE49-F238E27FC236}">
                  <a16:creationId xmlns:a16="http://schemas.microsoft.com/office/drawing/2014/main" id="{37955130-111D-D873-2741-AB514E2596D9}"/>
                </a:ext>
              </a:extLst>
            </p:cNvPr>
            <p:cNvSpPr/>
            <p:nvPr/>
          </p:nvSpPr>
          <p:spPr>
            <a:xfrm>
              <a:off x="2922058" y="3891634"/>
              <a:ext cx="3256821" cy="1075175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施工物件數量</a:t>
              </a:r>
            </a:p>
          </p:txBody>
        </p:sp>
        <p:sp>
          <p:nvSpPr>
            <p:cNvPr id="59" name="流程圖: 程序 58">
              <a:extLst>
                <a:ext uri="{FF2B5EF4-FFF2-40B4-BE49-F238E27FC236}">
                  <a16:creationId xmlns:a16="http://schemas.microsoft.com/office/drawing/2014/main" id="{4369B818-B570-FDFE-CBBF-CFB9BA94C143}"/>
                </a:ext>
              </a:extLst>
            </p:cNvPr>
            <p:cNvSpPr/>
            <p:nvPr/>
          </p:nvSpPr>
          <p:spPr>
            <a:xfrm>
              <a:off x="2870913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只標示出施工物件，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不標範圍</a:t>
              </a:r>
            </a:p>
          </p:txBody>
        </p:sp>
        <p:sp>
          <p:nvSpPr>
            <p:cNvPr id="60" name="流程圖: 程序 59">
              <a:extLst>
                <a:ext uri="{FF2B5EF4-FFF2-40B4-BE49-F238E27FC236}">
                  <a16:creationId xmlns:a16="http://schemas.microsoft.com/office/drawing/2014/main" id="{22B527BA-6D20-3868-C217-6D43119882F4}"/>
                </a:ext>
              </a:extLst>
            </p:cNvPr>
            <p:cNvSpPr/>
            <p:nvPr/>
          </p:nvSpPr>
          <p:spPr>
            <a:xfrm>
              <a:off x="4621362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經演算法畫出施工範圍</a:t>
              </a:r>
            </a:p>
          </p:txBody>
        </p:sp>
        <p:sp>
          <p:nvSpPr>
            <p:cNvPr id="61" name="流程圖: 決策 60">
              <a:extLst>
                <a:ext uri="{FF2B5EF4-FFF2-40B4-BE49-F238E27FC236}">
                  <a16:creationId xmlns:a16="http://schemas.microsoft.com/office/drawing/2014/main" id="{917D7BA4-2375-417A-3553-E15C6B6CA705}"/>
                </a:ext>
              </a:extLst>
            </p:cNvPr>
            <p:cNvSpPr/>
            <p:nvPr/>
          </p:nvSpPr>
          <p:spPr>
            <a:xfrm>
              <a:off x="6940509" y="3891634"/>
              <a:ext cx="3256821" cy="1075174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有無施工物品</a:t>
              </a:r>
            </a:p>
          </p:txBody>
        </p:sp>
        <p:sp>
          <p:nvSpPr>
            <p:cNvPr id="62" name="流程圖: 程序 61">
              <a:extLst>
                <a:ext uri="{FF2B5EF4-FFF2-40B4-BE49-F238E27FC236}">
                  <a16:creationId xmlns:a16="http://schemas.microsoft.com/office/drawing/2014/main" id="{2ABB1741-8456-6E0D-F267-3AE7BCEF93EC}"/>
                </a:ext>
              </a:extLst>
            </p:cNvPr>
            <p:cNvSpPr/>
            <p:nvPr/>
          </p:nvSpPr>
          <p:spPr>
            <a:xfrm>
              <a:off x="6942545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分割畫面</a:t>
              </a:r>
            </a:p>
          </p:txBody>
        </p:sp>
        <p:sp>
          <p:nvSpPr>
            <p:cNvPr id="63" name="流程圖: 程序 62">
              <a:extLst>
                <a:ext uri="{FF2B5EF4-FFF2-40B4-BE49-F238E27FC236}">
                  <a16:creationId xmlns:a16="http://schemas.microsoft.com/office/drawing/2014/main" id="{4E4B03B9-D972-651A-2B58-1399343A687F}"/>
                </a:ext>
              </a:extLst>
            </p:cNvPr>
            <p:cNvSpPr/>
            <p:nvPr/>
          </p:nvSpPr>
          <p:spPr>
            <a:xfrm>
              <a:off x="8635389" y="5230760"/>
              <a:ext cx="1748414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持續六秒皆無施工物品，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依然分割畫面</a:t>
              </a:r>
            </a:p>
          </p:txBody>
        </p:sp>
        <p:pic>
          <p:nvPicPr>
            <p:cNvPr id="3264" name="圖片 3263" descr="一張含有 文字, 螢幕擷取畫面, 字型, 圖表 的圖片&#10;&#10;自動產生的描述">
              <a:extLst>
                <a:ext uri="{FF2B5EF4-FFF2-40B4-BE49-F238E27FC236}">
                  <a16:creationId xmlns:a16="http://schemas.microsoft.com/office/drawing/2014/main" id="{66DF15A1-7D3B-96FE-333E-FE99B1E11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83" y="3795481"/>
              <a:ext cx="2654327" cy="1680285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pic>
          <p:nvPicPr>
            <p:cNvPr id="3265" name="圖片 3264">
              <a:extLst>
                <a:ext uri="{FF2B5EF4-FFF2-40B4-BE49-F238E27FC236}">
                  <a16:creationId xmlns:a16="http://schemas.microsoft.com/office/drawing/2014/main" id="{791932BC-5467-1A94-1CDA-5575272C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266" y="438158"/>
              <a:ext cx="3078191" cy="185039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cxnSp>
          <p:nvCxnSpPr>
            <p:cNvPr id="3266" name="直線單箭頭接點 3265">
              <a:extLst>
                <a:ext uri="{FF2B5EF4-FFF2-40B4-BE49-F238E27FC236}">
                  <a16:creationId xmlns:a16="http://schemas.microsoft.com/office/drawing/2014/main" id="{AA89ED4D-71BE-EC58-796A-F83589334943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>
              <a:off x="1352672" y="1922972"/>
              <a:ext cx="0" cy="6295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7" name="直線單箭頭接點 3266">
              <a:extLst>
                <a:ext uri="{FF2B5EF4-FFF2-40B4-BE49-F238E27FC236}">
                  <a16:creationId xmlns:a16="http://schemas.microsoft.com/office/drawing/2014/main" id="{D8F874E5-E7CC-2ACF-CAF6-92783432B68C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>
              <a:off x="2226879" y="3090095"/>
              <a:ext cx="1449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8" name="直線單箭頭接點 3267">
              <a:extLst>
                <a:ext uri="{FF2B5EF4-FFF2-40B4-BE49-F238E27FC236}">
                  <a16:creationId xmlns:a16="http://schemas.microsoft.com/office/drawing/2014/main" id="{DB42C317-4CC9-42C8-E939-8432F5BCB71E}"/>
                </a:ext>
              </a:extLst>
            </p:cNvPr>
            <p:cNvCxnSpPr>
              <a:stCxn id="55" idx="2"/>
              <a:endCxn id="58" idx="0"/>
            </p:cNvCxnSpPr>
            <p:nvPr/>
          </p:nvCxnSpPr>
          <p:spPr>
            <a:xfrm flipH="1">
              <a:off x="4550469" y="3627682"/>
              <a:ext cx="246" cy="263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9" name="直線單箭頭接點 3268">
              <a:extLst>
                <a:ext uri="{FF2B5EF4-FFF2-40B4-BE49-F238E27FC236}">
                  <a16:creationId xmlns:a16="http://schemas.microsoft.com/office/drawing/2014/main" id="{48F16922-1836-6B93-6DE2-69C9E5BC5F80}"/>
                </a:ext>
              </a:extLst>
            </p:cNvPr>
            <p:cNvCxnSpPr>
              <a:cxnSpLocks/>
            </p:cNvCxnSpPr>
            <p:nvPr/>
          </p:nvCxnSpPr>
          <p:spPr>
            <a:xfrm>
              <a:off x="3652627" y="4693174"/>
              <a:ext cx="5861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0" name="直線單箭頭接點 3269">
              <a:extLst>
                <a:ext uri="{FF2B5EF4-FFF2-40B4-BE49-F238E27FC236}">
                  <a16:creationId xmlns:a16="http://schemas.microsoft.com/office/drawing/2014/main" id="{6EDC28FD-5232-3348-4940-728DA31AB9B2}"/>
                </a:ext>
              </a:extLst>
            </p:cNvPr>
            <p:cNvCxnSpPr>
              <a:cxnSpLocks/>
            </p:cNvCxnSpPr>
            <p:nvPr/>
          </p:nvCxnSpPr>
          <p:spPr>
            <a:xfrm>
              <a:off x="5379449" y="4693174"/>
              <a:ext cx="0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1" name="直線單箭頭接點 3270">
              <a:extLst>
                <a:ext uri="{FF2B5EF4-FFF2-40B4-BE49-F238E27FC236}">
                  <a16:creationId xmlns:a16="http://schemas.microsoft.com/office/drawing/2014/main" id="{5169981B-D2ED-38DB-3847-93F850212CB9}"/>
                </a:ext>
              </a:extLst>
            </p:cNvPr>
            <p:cNvCxnSpPr>
              <a:stCxn id="55" idx="3"/>
              <a:endCxn id="56" idx="1"/>
            </p:cNvCxnSpPr>
            <p:nvPr/>
          </p:nvCxnSpPr>
          <p:spPr>
            <a:xfrm>
              <a:off x="5424922" y="3090095"/>
              <a:ext cx="2269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2" name="直線單箭頭接點 3271">
              <a:extLst>
                <a:ext uri="{FF2B5EF4-FFF2-40B4-BE49-F238E27FC236}">
                  <a16:creationId xmlns:a16="http://schemas.microsoft.com/office/drawing/2014/main" id="{29E83A03-7921-EBF4-D2A7-EC94E34F4A93}"/>
                </a:ext>
              </a:extLst>
            </p:cNvPr>
            <p:cNvCxnSpPr>
              <a:stCxn id="56" idx="2"/>
              <a:endCxn id="61" idx="0"/>
            </p:cNvCxnSpPr>
            <p:nvPr/>
          </p:nvCxnSpPr>
          <p:spPr>
            <a:xfrm>
              <a:off x="8568920" y="3627682"/>
              <a:ext cx="0" cy="263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3" name="直線單箭頭接點 3272">
              <a:extLst>
                <a:ext uri="{FF2B5EF4-FFF2-40B4-BE49-F238E27FC236}">
                  <a16:creationId xmlns:a16="http://schemas.microsoft.com/office/drawing/2014/main" id="{8B3A408A-3B4B-D833-02E2-B9DBEF3F7FFD}"/>
                </a:ext>
              </a:extLst>
            </p:cNvPr>
            <p:cNvCxnSpPr>
              <a:endCxn id="62" idx="0"/>
            </p:cNvCxnSpPr>
            <p:nvPr/>
          </p:nvCxnSpPr>
          <p:spPr>
            <a:xfrm>
              <a:off x="7694713" y="4693174"/>
              <a:ext cx="0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4" name="直線單箭頭接點 3273">
              <a:extLst>
                <a:ext uri="{FF2B5EF4-FFF2-40B4-BE49-F238E27FC236}">
                  <a16:creationId xmlns:a16="http://schemas.microsoft.com/office/drawing/2014/main" id="{83E211BB-3D5F-9090-BED1-789402E4444B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9443126" y="3090095"/>
              <a:ext cx="8020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5" name="直線單箭頭接點 3274">
              <a:extLst>
                <a:ext uri="{FF2B5EF4-FFF2-40B4-BE49-F238E27FC236}">
                  <a16:creationId xmlns:a16="http://schemas.microsoft.com/office/drawing/2014/main" id="{0BFF786D-8CCD-58DA-D43C-025784B18E44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9509596" y="4658151"/>
              <a:ext cx="0" cy="5726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C291AB6-D269-11AC-7566-E9965253C9A9}"/>
              </a:ext>
            </a:extLst>
          </p:cNvPr>
          <p:cNvSpPr txBox="1"/>
          <p:nvPr/>
        </p:nvSpPr>
        <p:spPr>
          <a:xfrm>
            <a:off x="2816576" y="4044996"/>
            <a:ext cx="4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&lt;2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70BECF3-5EF4-8E58-A96D-8DC9C6C9D56C}"/>
              </a:ext>
            </a:extLst>
          </p:cNvPr>
          <p:cNvSpPr txBox="1"/>
          <p:nvPr/>
        </p:nvSpPr>
        <p:spPr>
          <a:xfrm>
            <a:off x="4435259" y="4047690"/>
            <a:ext cx="4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&gt;2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F18F0C-392A-C999-4049-BFE062C4380C}"/>
              </a:ext>
            </a:extLst>
          </p:cNvPr>
          <p:cNvSpPr txBox="1"/>
          <p:nvPr/>
        </p:nvSpPr>
        <p:spPr>
          <a:xfrm>
            <a:off x="5819997" y="4047690"/>
            <a:ext cx="4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CCCAA8-48F8-5ACF-EC92-C0ECB80C1462}"/>
              </a:ext>
            </a:extLst>
          </p:cNvPr>
          <p:cNvSpPr txBox="1"/>
          <p:nvPr/>
        </p:nvSpPr>
        <p:spPr>
          <a:xfrm>
            <a:off x="7428802" y="4047690"/>
            <a:ext cx="4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4D8CD7-392B-EA98-DE9F-6650E1509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3" y="975605"/>
            <a:ext cx="2772672" cy="11408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2307E1F-6157-D49F-79E5-234E3B476520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>
          <a:extLst>
            <a:ext uri="{FF2B5EF4-FFF2-40B4-BE49-F238E27FC236}">
              <a16:creationId xmlns:a16="http://schemas.microsoft.com/office/drawing/2014/main" id="{C24FE571-AB31-0C05-CEC7-7F713DB5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40">
            <a:extLst>
              <a:ext uri="{FF2B5EF4-FFF2-40B4-BE49-F238E27FC236}">
                <a16:creationId xmlns:a16="http://schemas.microsoft.com/office/drawing/2014/main" id="{C7013A47-91A8-8156-8308-35D88C2F52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9249" y="171757"/>
            <a:ext cx="7718425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7A82C14B-AB70-6FDE-4A16-969F3450D3B6}"/>
              </a:ext>
            </a:extLst>
          </p:cNvPr>
          <p:cNvGrpSpPr/>
          <p:nvPr/>
        </p:nvGrpSpPr>
        <p:grpSpPr>
          <a:xfrm>
            <a:off x="620632" y="743257"/>
            <a:ext cx="8301597" cy="4293500"/>
            <a:chOff x="148083" y="438158"/>
            <a:chExt cx="11367475" cy="5785660"/>
          </a:xfrm>
        </p:grpSpPr>
        <p:sp>
          <p:nvSpPr>
            <p:cNvPr id="53" name="流程圖: 程序 52">
              <a:extLst>
                <a:ext uri="{FF2B5EF4-FFF2-40B4-BE49-F238E27FC236}">
                  <a16:creationId xmlns:a16="http://schemas.microsoft.com/office/drawing/2014/main" id="{CA2C51F6-C8A2-4693-9044-6FAB656962F2}"/>
                </a:ext>
              </a:extLst>
            </p:cNvPr>
            <p:cNvSpPr/>
            <p:nvPr/>
          </p:nvSpPr>
          <p:spPr>
            <a:xfrm>
              <a:off x="635010" y="1151235"/>
              <a:ext cx="1435322" cy="771737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輸入圖片</a:t>
              </a:r>
            </a:p>
          </p:txBody>
        </p:sp>
        <p:sp>
          <p:nvSpPr>
            <p:cNvPr id="54" name="流程圖: 程序 53">
              <a:extLst>
                <a:ext uri="{FF2B5EF4-FFF2-40B4-BE49-F238E27FC236}">
                  <a16:creationId xmlns:a16="http://schemas.microsoft.com/office/drawing/2014/main" id="{796F87FA-64D4-D614-14DB-DF1B09E1A61C}"/>
                </a:ext>
              </a:extLst>
            </p:cNvPr>
            <p:cNvSpPr/>
            <p:nvPr/>
          </p:nvSpPr>
          <p:spPr>
            <a:xfrm>
              <a:off x="478465" y="2552508"/>
              <a:ext cx="1748414" cy="1075174"/>
            </a:xfrm>
            <a:prstGeom prst="flowChartProcess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YOLOPv2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可行駛區域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分割</a:t>
              </a:r>
            </a:p>
          </p:txBody>
        </p:sp>
        <p:sp>
          <p:nvSpPr>
            <p:cNvPr id="55" name="流程圖: 程序 54">
              <a:extLst>
                <a:ext uri="{FF2B5EF4-FFF2-40B4-BE49-F238E27FC236}">
                  <a16:creationId xmlns:a16="http://schemas.microsoft.com/office/drawing/2014/main" id="{6BF863C4-A85D-D4BF-7DA1-AD62BE48DA74}"/>
                </a:ext>
              </a:extLst>
            </p:cNvPr>
            <p:cNvSpPr/>
            <p:nvPr/>
          </p:nvSpPr>
          <p:spPr>
            <a:xfrm>
              <a:off x="3676508" y="2552508"/>
              <a:ext cx="1748414" cy="1075175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YOLOv8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物件偵測</a:t>
              </a:r>
            </a:p>
          </p:txBody>
        </p:sp>
        <p:sp>
          <p:nvSpPr>
            <p:cNvPr id="56" name="流程圖: 程序 55">
              <a:extLst>
                <a:ext uri="{FF2B5EF4-FFF2-40B4-BE49-F238E27FC236}">
                  <a16:creationId xmlns:a16="http://schemas.microsoft.com/office/drawing/2014/main" id="{83CC0A92-4142-2B01-A73A-CDCCAE6D2BFF}"/>
                </a:ext>
              </a:extLst>
            </p:cNvPr>
            <p:cNvSpPr/>
            <p:nvPr/>
          </p:nvSpPr>
          <p:spPr>
            <a:xfrm>
              <a:off x="7694713" y="2552508"/>
              <a:ext cx="1748414" cy="1075174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Rein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施工區域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語意分割</a:t>
              </a:r>
            </a:p>
          </p:txBody>
        </p:sp>
        <p:sp>
          <p:nvSpPr>
            <p:cNvPr id="57" name="流程圖: 程序 56">
              <a:extLst>
                <a:ext uri="{FF2B5EF4-FFF2-40B4-BE49-F238E27FC236}">
                  <a16:creationId xmlns:a16="http://schemas.microsoft.com/office/drawing/2014/main" id="{6E9B5AA0-B181-C20C-D235-EB93750EA4F0}"/>
                </a:ext>
              </a:extLst>
            </p:cNvPr>
            <p:cNvSpPr/>
            <p:nvPr/>
          </p:nvSpPr>
          <p:spPr>
            <a:xfrm>
              <a:off x="10245220" y="2704227"/>
              <a:ext cx="1270338" cy="771736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輸出圖片</a:t>
              </a:r>
            </a:p>
          </p:txBody>
        </p:sp>
        <p:sp>
          <p:nvSpPr>
            <p:cNvPr id="58" name="流程圖: 決策 57">
              <a:extLst>
                <a:ext uri="{FF2B5EF4-FFF2-40B4-BE49-F238E27FC236}">
                  <a16:creationId xmlns:a16="http://schemas.microsoft.com/office/drawing/2014/main" id="{B26B533A-2009-8DA7-7ECE-6362F6F7EF49}"/>
                </a:ext>
              </a:extLst>
            </p:cNvPr>
            <p:cNvSpPr/>
            <p:nvPr/>
          </p:nvSpPr>
          <p:spPr>
            <a:xfrm>
              <a:off x="2922058" y="3891634"/>
              <a:ext cx="3256821" cy="1075175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施工物件數量</a:t>
              </a:r>
            </a:p>
          </p:txBody>
        </p:sp>
        <p:sp>
          <p:nvSpPr>
            <p:cNvPr id="59" name="流程圖: 程序 58">
              <a:extLst>
                <a:ext uri="{FF2B5EF4-FFF2-40B4-BE49-F238E27FC236}">
                  <a16:creationId xmlns:a16="http://schemas.microsoft.com/office/drawing/2014/main" id="{53DFE0C0-2DB0-9477-DE07-638AE037137A}"/>
                </a:ext>
              </a:extLst>
            </p:cNvPr>
            <p:cNvSpPr/>
            <p:nvPr/>
          </p:nvSpPr>
          <p:spPr>
            <a:xfrm>
              <a:off x="2870913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只標示出施工物件，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不標範圍</a:t>
              </a:r>
            </a:p>
          </p:txBody>
        </p:sp>
        <p:sp>
          <p:nvSpPr>
            <p:cNvPr id="60" name="流程圖: 程序 59">
              <a:extLst>
                <a:ext uri="{FF2B5EF4-FFF2-40B4-BE49-F238E27FC236}">
                  <a16:creationId xmlns:a16="http://schemas.microsoft.com/office/drawing/2014/main" id="{F7DBB301-5DB7-A081-654D-00212CE64286}"/>
                </a:ext>
              </a:extLst>
            </p:cNvPr>
            <p:cNvSpPr/>
            <p:nvPr/>
          </p:nvSpPr>
          <p:spPr>
            <a:xfrm>
              <a:off x="4621362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經演算法畫出施工範圍</a:t>
              </a:r>
            </a:p>
          </p:txBody>
        </p:sp>
        <p:sp>
          <p:nvSpPr>
            <p:cNvPr id="61" name="流程圖: 決策 60">
              <a:extLst>
                <a:ext uri="{FF2B5EF4-FFF2-40B4-BE49-F238E27FC236}">
                  <a16:creationId xmlns:a16="http://schemas.microsoft.com/office/drawing/2014/main" id="{2CE28380-AFA1-15D0-DACF-9AE39F32981E}"/>
                </a:ext>
              </a:extLst>
            </p:cNvPr>
            <p:cNvSpPr/>
            <p:nvPr/>
          </p:nvSpPr>
          <p:spPr>
            <a:xfrm>
              <a:off x="6940509" y="3891634"/>
              <a:ext cx="3256821" cy="1075174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有無施工物品</a:t>
              </a:r>
            </a:p>
          </p:txBody>
        </p:sp>
        <p:sp>
          <p:nvSpPr>
            <p:cNvPr id="62" name="流程圖: 程序 61">
              <a:extLst>
                <a:ext uri="{FF2B5EF4-FFF2-40B4-BE49-F238E27FC236}">
                  <a16:creationId xmlns:a16="http://schemas.microsoft.com/office/drawing/2014/main" id="{D2489349-02CF-0E2C-1F37-6A5E3A142254}"/>
                </a:ext>
              </a:extLst>
            </p:cNvPr>
            <p:cNvSpPr/>
            <p:nvPr/>
          </p:nvSpPr>
          <p:spPr>
            <a:xfrm>
              <a:off x="6942545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分割畫面</a:t>
              </a:r>
            </a:p>
          </p:txBody>
        </p:sp>
        <p:sp>
          <p:nvSpPr>
            <p:cNvPr id="63" name="流程圖: 程序 62">
              <a:extLst>
                <a:ext uri="{FF2B5EF4-FFF2-40B4-BE49-F238E27FC236}">
                  <a16:creationId xmlns:a16="http://schemas.microsoft.com/office/drawing/2014/main" id="{3390B545-66EC-D63B-6302-3017383BE550}"/>
                </a:ext>
              </a:extLst>
            </p:cNvPr>
            <p:cNvSpPr/>
            <p:nvPr/>
          </p:nvSpPr>
          <p:spPr>
            <a:xfrm>
              <a:off x="8635389" y="5230760"/>
              <a:ext cx="1748414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持續六秒皆無施工物品，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依然分割畫面</a:t>
              </a:r>
            </a:p>
          </p:txBody>
        </p:sp>
        <p:pic>
          <p:nvPicPr>
            <p:cNvPr id="3264" name="圖片 3263" descr="一張含有 文字, 螢幕擷取畫面, 字型, 圖表 的圖片&#10;&#10;自動產生的描述">
              <a:extLst>
                <a:ext uri="{FF2B5EF4-FFF2-40B4-BE49-F238E27FC236}">
                  <a16:creationId xmlns:a16="http://schemas.microsoft.com/office/drawing/2014/main" id="{38DD11A0-B575-3F37-7FD8-1E620D8B9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83" y="3795481"/>
              <a:ext cx="2654327" cy="1680285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pic>
          <p:nvPicPr>
            <p:cNvPr id="3265" name="圖片 3264">
              <a:extLst>
                <a:ext uri="{FF2B5EF4-FFF2-40B4-BE49-F238E27FC236}">
                  <a16:creationId xmlns:a16="http://schemas.microsoft.com/office/drawing/2014/main" id="{18BC2AE6-4CF1-6B77-A548-3981DD43D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266" y="438158"/>
              <a:ext cx="3078191" cy="185039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cxnSp>
          <p:nvCxnSpPr>
            <p:cNvPr id="3266" name="直線單箭頭接點 3265">
              <a:extLst>
                <a:ext uri="{FF2B5EF4-FFF2-40B4-BE49-F238E27FC236}">
                  <a16:creationId xmlns:a16="http://schemas.microsoft.com/office/drawing/2014/main" id="{CE2AB944-D6A7-CBB4-3DA1-7A767E86F85A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>
              <a:off x="1352672" y="1922972"/>
              <a:ext cx="0" cy="6295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7" name="直線單箭頭接點 3266">
              <a:extLst>
                <a:ext uri="{FF2B5EF4-FFF2-40B4-BE49-F238E27FC236}">
                  <a16:creationId xmlns:a16="http://schemas.microsoft.com/office/drawing/2014/main" id="{48760D58-9506-7959-6C6C-76B596B6724D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>
              <a:off x="2226879" y="3090095"/>
              <a:ext cx="1449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8" name="直線單箭頭接點 3267">
              <a:extLst>
                <a:ext uri="{FF2B5EF4-FFF2-40B4-BE49-F238E27FC236}">
                  <a16:creationId xmlns:a16="http://schemas.microsoft.com/office/drawing/2014/main" id="{B8DA543E-6DC8-7DC4-F58D-A74256FE8504}"/>
                </a:ext>
              </a:extLst>
            </p:cNvPr>
            <p:cNvCxnSpPr>
              <a:stCxn id="55" idx="2"/>
              <a:endCxn id="58" idx="0"/>
            </p:cNvCxnSpPr>
            <p:nvPr/>
          </p:nvCxnSpPr>
          <p:spPr>
            <a:xfrm flipH="1">
              <a:off x="4550469" y="3627682"/>
              <a:ext cx="246" cy="263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9" name="直線單箭頭接點 3268">
              <a:extLst>
                <a:ext uri="{FF2B5EF4-FFF2-40B4-BE49-F238E27FC236}">
                  <a16:creationId xmlns:a16="http://schemas.microsoft.com/office/drawing/2014/main" id="{29627D28-A59C-C2BF-95B0-A341C1B6A1B8}"/>
                </a:ext>
              </a:extLst>
            </p:cNvPr>
            <p:cNvCxnSpPr>
              <a:cxnSpLocks/>
            </p:cNvCxnSpPr>
            <p:nvPr/>
          </p:nvCxnSpPr>
          <p:spPr>
            <a:xfrm>
              <a:off x="3652627" y="4693174"/>
              <a:ext cx="5861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0" name="直線單箭頭接點 3269">
              <a:extLst>
                <a:ext uri="{FF2B5EF4-FFF2-40B4-BE49-F238E27FC236}">
                  <a16:creationId xmlns:a16="http://schemas.microsoft.com/office/drawing/2014/main" id="{368EF27A-236A-7473-1B7B-DB6125AAAE65}"/>
                </a:ext>
              </a:extLst>
            </p:cNvPr>
            <p:cNvCxnSpPr>
              <a:cxnSpLocks/>
            </p:cNvCxnSpPr>
            <p:nvPr/>
          </p:nvCxnSpPr>
          <p:spPr>
            <a:xfrm>
              <a:off x="5379449" y="4693174"/>
              <a:ext cx="0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1" name="直線單箭頭接點 3270">
              <a:extLst>
                <a:ext uri="{FF2B5EF4-FFF2-40B4-BE49-F238E27FC236}">
                  <a16:creationId xmlns:a16="http://schemas.microsoft.com/office/drawing/2014/main" id="{2932CCEF-755A-C1CA-99A5-8C925FF0D145}"/>
                </a:ext>
              </a:extLst>
            </p:cNvPr>
            <p:cNvCxnSpPr>
              <a:stCxn id="55" idx="3"/>
              <a:endCxn id="56" idx="1"/>
            </p:cNvCxnSpPr>
            <p:nvPr/>
          </p:nvCxnSpPr>
          <p:spPr>
            <a:xfrm>
              <a:off x="5424922" y="3090095"/>
              <a:ext cx="2269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2" name="直線單箭頭接點 3271">
              <a:extLst>
                <a:ext uri="{FF2B5EF4-FFF2-40B4-BE49-F238E27FC236}">
                  <a16:creationId xmlns:a16="http://schemas.microsoft.com/office/drawing/2014/main" id="{A30404F1-B2B5-0EA7-7E0A-0C03EE5A3B99}"/>
                </a:ext>
              </a:extLst>
            </p:cNvPr>
            <p:cNvCxnSpPr>
              <a:stCxn id="56" idx="2"/>
              <a:endCxn id="61" idx="0"/>
            </p:cNvCxnSpPr>
            <p:nvPr/>
          </p:nvCxnSpPr>
          <p:spPr>
            <a:xfrm>
              <a:off x="8568920" y="3627682"/>
              <a:ext cx="0" cy="263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3" name="直線單箭頭接點 3272">
              <a:extLst>
                <a:ext uri="{FF2B5EF4-FFF2-40B4-BE49-F238E27FC236}">
                  <a16:creationId xmlns:a16="http://schemas.microsoft.com/office/drawing/2014/main" id="{2589D6B9-98E1-1CD7-7D00-8221755BCA54}"/>
                </a:ext>
              </a:extLst>
            </p:cNvPr>
            <p:cNvCxnSpPr>
              <a:endCxn id="62" idx="0"/>
            </p:cNvCxnSpPr>
            <p:nvPr/>
          </p:nvCxnSpPr>
          <p:spPr>
            <a:xfrm>
              <a:off x="7694713" y="4693174"/>
              <a:ext cx="0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4" name="直線單箭頭接點 3273">
              <a:extLst>
                <a:ext uri="{FF2B5EF4-FFF2-40B4-BE49-F238E27FC236}">
                  <a16:creationId xmlns:a16="http://schemas.microsoft.com/office/drawing/2014/main" id="{E150409C-C1DE-AC9A-6FE2-220843E82EA9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9443126" y="3090095"/>
              <a:ext cx="8020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5" name="直線單箭頭接點 3274">
              <a:extLst>
                <a:ext uri="{FF2B5EF4-FFF2-40B4-BE49-F238E27FC236}">
                  <a16:creationId xmlns:a16="http://schemas.microsoft.com/office/drawing/2014/main" id="{54DE33D2-EF18-D322-7FF8-B99E22147035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9509596" y="4658151"/>
              <a:ext cx="0" cy="5726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6633DA-A69B-8C7D-EE56-DCD4037E8CDD}"/>
              </a:ext>
            </a:extLst>
          </p:cNvPr>
          <p:cNvSpPr txBox="1"/>
          <p:nvPr/>
        </p:nvSpPr>
        <p:spPr>
          <a:xfrm>
            <a:off x="2816576" y="4044996"/>
            <a:ext cx="4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&lt;2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0290DD7-DE55-A27B-2DBE-D02B0368B592}"/>
              </a:ext>
            </a:extLst>
          </p:cNvPr>
          <p:cNvSpPr txBox="1"/>
          <p:nvPr/>
        </p:nvSpPr>
        <p:spPr>
          <a:xfrm>
            <a:off x="4435259" y="4047690"/>
            <a:ext cx="4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&gt;2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72F6E0-5B69-8DCB-A438-A6ED0F32EA62}"/>
              </a:ext>
            </a:extLst>
          </p:cNvPr>
          <p:cNvSpPr txBox="1"/>
          <p:nvPr/>
        </p:nvSpPr>
        <p:spPr>
          <a:xfrm>
            <a:off x="5819997" y="4047690"/>
            <a:ext cx="4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620A36-5A11-F397-5B37-525D05CC5F46}"/>
              </a:ext>
            </a:extLst>
          </p:cNvPr>
          <p:cNvSpPr txBox="1"/>
          <p:nvPr/>
        </p:nvSpPr>
        <p:spPr>
          <a:xfrm>
            <a:off x="7428802" y="4047690"/>
            <a:ext cx="4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C51124E-CA09-32D4-6093-BCEEA7152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3" y="975605"/>
            <a:ext cx="2772672" cy="11408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70BA985-BACB-0D57-17BD-247E25424124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8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44"/>
          <p:cNvSpPr txBox="1">
            <a:spLocks noGrp="1"/>
          </p:cNvSpPr>
          <p:nvPr>
            <p:ph type="title"/>
          </p:nvPr>
        </p:nvSpPr>
        <p:spPr>
          <a:xfrm>
            <a:off x="623891" y="3270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YOLOPv2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介紹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7BA0F82-14F3-F696-58D3-FB3745D5C68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82" y="0"/>
            <a:ext cx="4279318" cy="2730748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E500306-0E4C-3FDF-5D09-19ADF9910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037515"/>
              </p:ext>
            </p:extLst>
          </p:nvPr>
        </p:nvGraphicFramePr>
        <p:xfrm>
          <a:off x="246139" y="1364436"/>
          <a:ext cx="4396002" cy="1825311"/>
        </p:xfrm>
        <a:graphic>
          <a:graphicData uri="http://schemas.openxmlformats.org/drawingml/2006/table">
            <a:tbl>
              <a:tblPr firstRow="1" bandRow="1">
                <a:tableStyleId>{DA3A0FC0-83CF-48D2-BF39-F2266A484F01}</a:tableStyleId>
              </a:tblPr>
              <a:tblGrid>
                <a:gridCol w="1071497">
                  <a:extLst>
                    <a:ext uri="{9D8B030D-6E8A-4147-A177-3AD203B41FA5}">
                      <a16:colId xmlns:a16="http://schemas.microsoft.com/office/drawing/2014/main" val="2202421731"/>
                    </a:ext>
                  </a:extLst>
                </a:gridCol>
                <a:gridCol w="953012">
                  <a:extLst>
                    <a:ext uri="{9D8B030D-6E8A-4147-A177-3AD203B41FA5}">
                      <a16:colId xmlns:a16="http://schemas.microsoft.com/office/drawing/2014/main" val="3505405228"/>
                    </a:ext>
                  </a:extLst>
                </a:gridCol>
                <a:gridCol w="1248937">
                  <a:extLst>
                    <a:ext uri="{9D8B030D-6E8A-4147-A177-3AD203B41FA5}">
                      <a16:colId xmlns:a16="http://schemas.microsoft.com/office/drawing/2014/main" val="793939088"/>
                    </a:ext>
                  </a:extLst>
                </a:gridCol>
                <a:gridCol w="1122556">
                  <a:extLst>
                    <a:ext uri="{9D8B030D-6E8A-4147-A177-3AD203B41FA5}">
                      <a16:colId xmlns:a16="http://schemas.microsoft.com/office/drawing/2014/main" val="2302110868"/>
                    </a:ext>
                  </a:extLst>
                </a:gridCol>
              </a:tblGrid>
              <a:tr h="857247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Model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inference</a:t>
                      </a:r>
                      <a:endParaRPr lang="zh-TW" altLang="zh-TW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Speed (fps)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Drivable Area Segmentation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mIoU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(%)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Lane Line Detection</a:t>
                      </a:r>
                      <a:endParaRPr lang="zh-TW" altLang="zh-TW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Accuracy (%)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10947"/>
                  </a:ext>
                </a:extLst>
              </a:tr>
              <a:tr h="322688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YOLOP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49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91.5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70.5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21158"/>
                  </a:ext>
                </a:extLst>
              </a:tr>
              <a:tr h="322688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HybridNets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28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90.5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85.4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358857"/>
                  </a:ext>
                </a:extLst>
              </a:tr>
              <a:tr h="322688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YOLOPv2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91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93.2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87.3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707770"/>
                  </a:ext>
                </a:extLst>
              </a:tr>
            </a:tbl>
          </a:graphicData>
        </a:graphic>
      </p:graphicFrame>
      <p:sp>
        <p:nvSpPr>
          <p:cNvPr id="4" name="AutoShape 6">
            <a:extLst>
              <a:ext uri="{FF2B5EF4-FFF2-40B4-BE49-F238E27FC236}">
                <a16:creationId xmlns:a16="http://schemas.microsoft.com/office/drawing/2014/main" id="{87A48944-D2FD-04BC-113B-C23D51823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81454" cy="308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1E99E2-C178-371E-E8AC-6EAFD97E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778" y="2730747"/>
            <a:ext cx="4289221" cy="241169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5013159-3CAF-0EF0-6AC5-A79EAD31B5F4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 descr="一張含有 全景圖, 天空, 螢幕擷取畫面 的圖片&#10;&#10;自動產生的描述">
            <a:extLst>
              <a:ext uri="{FF2B5EF4-FFF2-40B4-BE49-F238E27FC236}">
                <a16:creationId xmlns:a16="http://schemas.microsoft.com/office/drawing/2014/main" id="{BFDFF0C6-4A05-F1FB-FFBB-D7450EB1F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05726"/>
            <a:ext cx="4846411" cy="908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>
          <a:extLst>
            <a:ext uri="{FF2B5EF4-FFF2-40B4-BE49-F238E27FC236}">
              <a16:creationId xmlns:a16="http://schemas.microsoft.com/office/drawing/2014/main" id="{294D6D94-44C0-37FE-B744-6D7B5F4B7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40">
            <a:extLst>
              <a:ext uri="{FF2B5EF4-FFF2-40B4-BE49-F238E27FC236}">
                <a16:creationId xmlns:a16="http://schemas.microsoft.com/office/drawing/2014/main" id="{C454F3E9-2E56-E2C1-B45D-82A83E3022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9249" y="171757"/>
            <a:ext cx="7718425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91A75A3-B54F-1FC2-17F2-1100B8C003DD}"/>
              </a:ext>
            </a:extLst>
          </p:cNvPr>
          <p:cNvGrpSpPr/>
          <p:nvPr/>
        </p:nvGrpSpPr>
        <p:grpSpPr>
          <a:xfrm>
            <a:off x="620632" y="743257"/>
            <a:ext cx="8301597" cy="4293500"/>
            <a:chOff x="148083" y="438158"/>
            <a:chExt cx="11367475" cy="5785660"/>
          </a:xfrm>
        </p:grpSpPr>
        <p:sp>
          <p:nvSpPr>
            <p:cNvPr id="53" name="流程圖: 程序 52">
              <a:extLst>
                <a:ext uri="{FF2B5EF4-FFF2-40B4-BE49-F238E27FC236}">
                  <a16:creationId xmlns:a16="http://schemas.microsoft.com/office/drawing/2014/main" id="{618EFEC3-A5C1-A6EE-F158-A78F187BC6D6}"/>
                </a:ext>
              </a:extLst>
            </p:cNvPr>
            <p:cNvSpPr/>
            <p:nvPr/>
          </p:nvSpPr>
          <p:spPr>
            <a:xfrm>
              <a:off x="635010" y="1151235"/>
              <a:ext cx="1435322" cy="771737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輸入圖片</a:t>
              </a:r>
            </a:p>
          </p:txBody>
        </p:sp>
        <p:sp>
          <p:nvSpPr>
            <p:cNvPr id="54" name="流程圖: 程序 53">
              <a:extLst>
                <a:ext uri="{FF2B5EF4-FFF2-40B4-BE49-F238E27FC236}">
                  <a16:creationId xmlns:a16="http://schemas.microsoft.com/office/drawing/2014/main" id="{7B7ABC7C-BE2C-4632-DDAE-38543B260795}"/>
                </a:ext>
              </a:extLst>
            </p:cNvPr>
            <p:cNvSpPr/>
            <p:nvPr/>
          </p:nvSpPr>
          <p:spPr>
            <a:xfrm>
              <a:off x="478465" y="2552508"/>
              <a:ext cx="1748414" cy="1075174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YOLOPv2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可行駛區域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分割</a:t>
              </a:r>
            </a:p>
          </p:txBody>
        </p:sp>
        <p:sp>
          <p:nvSpPr>
            <p:cNvPr id="55" name="流程圖: 程序 54">
              <a:extLst>
                <a:ext uri="{FF2B5EF4-FFF2-40B4-BE49-F238E27FC236}">
                  <a16:creationId xmlns:a16="http://schemas.microsoft.com/office/drawing/2014/main" id="{CC0016DA-5673-52DC-F993-56B323495684}"/>
                </a:ext>
              </a:extLst>
            </p:cNvPr>
            <p:cNvSpPr/>
            <p:nvPr/>
          </p:nvSpPr>
          <p:spPr>
            <a:xfrm>
              <a:off x="3676508" y="2552508"/>
              <a:ext cx="1748414" cy="1075175"/>
            </a:xfrm>
            <a:prstGeom prst="flowChartProcess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YOLOv8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物件偵測</a:t>
              </a:r>
            </a:p>
          </p:txBody>
        </p:sp>
        <p:sp>
          <p:nvSpPr>
            <p:cNvPr id="56" name="流程圖: 程序 55">
              <a:extLst>
                <a:ext uri="{FF2B5EF4-FFF2-40B4-BE49-F238E27FC236}">
                  <a16:creationId xmlns:a16="http://schemas.microsoft.com/office/drawing/2014/main" id="{13395207-60D2-5BD3-BA78-8AA45348AFE9}"/>
                </a:ext>
              </a:extLst>
            </p:cNvPr>
            <p:cNvSpPr/>
            <p:nvPr/>
          </p:nvSpPr>
          <p:spPr>
            <a:xfrm>
              <a:off x="7694713" y="2552508"/>
              <a:ext cx="1748414" cy="1075174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Rein</a:t>
              </a: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施工區域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語意分割</a:t>
              </a:r>
            </a:p>
          </p:txBody>
        </p:sp>
        <p:sp>
          <p:nvSpPr>
            <p:cNvPr id="57" name="流程圖: 程序 56">
              <a:extLst>
                <a:ext uri="{FF2B5EF4-FFF2-40B4-BE49-F238E27FC236}">
                  <a16:creationId xmlns:a16="http://schemas.microsoft.com/office/drawing/2014/main" id="{41F9C9B7-144F-6E76-3C27-E09ACA560AEB}"/>
                </a:ext>
              </a:extLst>
            </p:cNvPr>
            <p:cNvSpPr/>
            <p:nvPr/>
          </p:nvSpPr>
          <p:spPr>
            <a:xfrm>
              <a:off x="10245220" y="2704227"/>
              <a:ext cx="1270338" cy="771736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輸出圖片</a:t>
              </a:r>
            </a:p>
          </p:txBody>
        </p:sp>
        <p:sp>
          <p:nvSpPr>
            <p:cNvPr id="58" name="流程圖: 決策 57">
              <a:extLst>
                <a:ext uri="{FF2B5EF4-FFF2-40B4-BE49-F238E27FC236}">
                  <a16:creationId xmlns:a16="http://schemas.microsoft.com/office/drawing/2014/main" id="{D976AF56-696F-313E-AB33-B30621402C85}"/>
                </a:ext>
              </a:extLst>
            </p:cNvPr>
            <p:cNvSpPr/>
            <p:nvPr/>
          </p:nvSpPr>
          <p:spPr>
            <a:xfrm>
              <a:off x="2922058" y="3891634"/>
              <a:ext cx="3256821" cy="1075175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施工物件數量</a:t>
              </a:r>
            </a:p>
          </p:txBody>
        </p:sp>
        <p:sp>
          <p:nvSpPr>
            <p:cNvPr id="59" name="流程圖: 程序 58">
              <a:extLst>
                <a:ext uri="{FF2B5EF4-FFF2-40B4-BE49-F238E27FC236}">
                  <a16:creationId xmlns:a16="http://schemas.microsoft.com/office/drawing/2014/main" id="{5A6B02E9-CC3D-88C8-5FCF-EE28637E9B9F}"/>
                </a:ext>
              </a:extLst>
            </p:cNvPr>
            <p:cNvSpPr/>
            <p:nvPr/>
          </p:nvSpPr>
          <p:spPr>
            <a:xfrm>
              <a:off x="2870913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只標示出施工物件，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不標範圍</a:t>
              </a:r>
            </a:p>
          </p:txBody>
        </p:sp>
        <p:sp>
          <p:nvSpPr>
            <p:cNvPr id="60" name="流程圖: 程序 59">
              <a:extLst>
                <a:ext uri="{FF2B5EF4-FFF2-40B4-BE49-F238E27FC236}">
                  <a16:creationId xmlns:a16="http://schemas.microsoft.com/office/drawing/2014/main" id="{DE9EEB87-F1C2-7219-CD14-C9EA5769A6B2}"/>
                </a:ext>
              </a:extLst>
            </p:cNvPr>
            <p:cNvSpPr/>
            <p:nvPr/>
          </p:nvSpPr>
          <p:spPr>
            <a:xfrm>
              <a:off x="4621362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經演算法畫出施工範圍</a:t>
              </a:r>
            </a:p>
          </p:txBody>
        </p:sp>
        <p:sp>
          <p:nvSpPr>
            <p:cNvPr id="61" name="流程圖: 決策 60">
              <a:extLst>
                <a:ext uri="{FF2B5EF4-FFF2-40B4-BE49-F238E27FC236}">
                  <a16:creationId xmlns:a16="http://schemas.microsoft.com/office/drawing/2014/main" id="{EA4345D1-A0AF-1BA6-C45B-8A62F2B8659C}"/>
                </a:ext>
              </a:extLst>
            </p:cNvPr>
            <p:cNvSpPr/>
            <p:nvPr/>
          </p:nvSpPr>
          <p:spPr>
            <a:xfrm>
              <a:off x="6940509" y="3891634"/>
              <a:ext cx="3256821" cy="1075174"/>
            </a:xfrm>
            <a:prstGeom prst="flowChartDecisio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有無施工物品</a:t>
              </a:r>
            </a:p>
          </p:txBody>
        </p:sp>
        <p:sp>
          <p:nvSpPr>
            <p:cNvPr id="62" name="流程圖: 程序 61">
              <a:extLst>
                <a:ext uri="{FF2B5EF4-FFF2-40B4-BE49-F238E27FC236}">
                  <a16:creationId xmlns:a16="http://schemas.microsoft.com/office/drawing/2014/main" id="{D4F10143-10B3-39F9-2DBC-1F414DBD0CD8}"/>
                </a:ext>
              </a:extLst>
            </p:cNvPr>
            <p:cNvSpPr/>
            <p:nvPr/>
          </p:nvSpPr>
          <p:spPr>
            <a:xfrm>
              <a:off x="6942545" y="5230760"/>
              <a:ext cx="1504336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分割畫面</a:t>
              </a:r>
            </a:p>
          </p:txBody>
        </p:sp>
        <p:sp>
          <p:nvSpPr>
            <p:cNvPr id="63" name="流程圖: 程序 62">
              <a:extLst>
                <a:ext uri="{FF2B5EF4-FFF2-40B4-BE49-F238E27FC236}">
                  <a16:creationId xmlns:a16="http://schemas.microsoft.com/office/drawing/2014/main" id="{597EC596-52DE-498C-FAC5-0E73A401FE0A}"/>
                </a:ext>
              </a:extLst>
            </p:cNvPr>
            <p:cNvSpPr/>
            <p:nvPr/>
          </p:nvSpPr>
          <p:spPr>
            <a:xfrm>
              <a:off x="8635389" y="5230760"/>
              <a:ext cx="1748414" cy="993058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持續六秒皆無施工物品，</a:t>
              </a:r>
              <a:endPara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依然分割畫面</a:t>
              </a:r>
            </a:p>
          </p:txBody>
        </p:sp>
        <p:pic>
          <p:nvPicPr>
            <p:cNvPr id="3264" name="圖片 3263" descr="一張含有 文字, 螢幕擷取畫面, 字型, 圖表 的圖片&#10;&#10;自動產生的描述">
              <a:extLst>
                <a:ext uri="{FF2B5EF4-FFF2-40B4-BE49-F238E27FC236}">
                  <a16:creationId xmlns:a16="http://schemas.microsoft.com/office/drawing/2014/main" id="{12622773-7B8D-E73D-D9D9-4C4F5AC5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83" y="3795481"/>
              <a:ext cx="2654327" cy="1680285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pic>
          <p:nvPicPr>
            <p:cNvPr id="3265" name="圖片 3264">
              <a:extLst>
                <a:ext uri="{FF2B5EF4-FFF2-40B4-BE49-F238E27FC236}">
                  <a16:creationId xmlns:a16="http://schemas.microsoft.com/office/drawing/2014/main" id="{E5C6EEF1-0911-4C56-48A0-2525F58FD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266" y="438158"/>
              <a:ext cx="3078191" cy="1850398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cxnSp>
          <p:nvCxnSpPr>
            <p:cNvPr id="3266" name="直線單箭頭接點 3265">
              <a:extLst>
                <a:ext uri="{FF2B5EF4-FFF2-40B4-BE49-F238E27FC236}">
                  <a16:creationId xmlns:a16="http://schemas.microsoft.com/office/drawing/2014/main" id="{FFBBA735-CFF8-7BCB-4753-08FDCA64C95D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>
              <a:off x="1352672" y="1922972"/>
              <a:ext cx="0" cy="6295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7" name="直線單箭頭接點 3266">
              <a:extLst>
                <a:ext uri="{FF2B5EF4-FFF2-40B4-BE49-F238E27FC236}">
                  <a16:creationId xmlns:a16="http://schemas.microsoft.com/office/drawing/2014/main" id="{4BEA9E14-F772-F430-D79F-A6B929D5FBF0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>
              <a:off x="2226879" y="3090095"/>
              <a:ext cx="1449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8" name="直線單箭頭接點 3267">
              <a:extLst>
                <a:ext uri="{FF2B5EF4-FFF2-40B4-BE49-F238E27FC236}">
                  <a16:creationId xmlns:a16="http://schemas.microsoft.com/office/drawing/2014/main" id="{33A56644-6DDB-72EE-A111-151A15ACC123}"/>
                </a:ext>
              </a:extLst>
            </p:cNvPr>
            <p:cNvCxnSpPr>
              <a:stCxn id="55" idx="2"/>
              <a:endCxn id="58" idx="0"/>
            </p:cNvCxnSpPr>
            <p:nvPr/>
          </p:nvCxnSpPr>
          <p:spPr>
            <a:xfrm flipH="1">
              <a:off x="4550469" y="3627682"/>
              <a:ext cx="246" cy="263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69" name="直線單箭頭接點 3268">
              <a:extLst>
                <a:ext uri="{FF2B5EF4-FFF2-40B4-BE49-F238E27FC236}">
                  <a16:creationId xmlns:a16="http://schemas.microsoft.com/office/drawing/2014/main" id="{41941840-B5C5-7F87-16D9-5B27959D5DED}"/>
                </a:ext>
              </a:extLst>
            </p:cNvPr>
            <p:cNvCxnSpPr>
              <a:cxnSpLocks/>
            </p:cNvCxnSpPr>
            <p:nvPr/>
          </p:nvCxnSpPr>
          <p:spPr>
            <a:xfrm>
              <a:off x="3652627" y="4693174"/>
              <a:ext cx="5861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0" name="直線單箭頭接點 3269">
              <a:extLst>
                <a:ext uri="{FF2B5EF4-FFF2-40B4-BE49-F238E27FC236}">
                  <a16:creationId xmlns:a16="http://schemas.microsoft.com/office/drawing/2014/main" id="{714EAB5C-400A-4BE4-9B52-204663C78283}"/>
                </a:ext>
              </a:extLst>
            </p:cNvPr>
            <p:cNvCxnSpPr>
              <a:cxnSpLocks/>
            </p:cNvCxnSpPr>
            <p:nvPr/>
          </p:nvCxnSpPr>
          <p:spPr>
            <a:xfrm>
              <a:off x="5379449" y="4693174"/>
              <a:ext cx="0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1" name="直線單箭頭接點 3270">
              <a:extLst>
                <a:ext uri="{FF2B5EF4-FFF2-40B4-BE49-F238E27FC236}">
                  <a16:creationId xmlns:a16="http://schemas.microsoft.com/office/drawing/2014/main" id="{31D0723A-9BBB-EAA4-7A72-7DB3F145AFF8}"/>
                </a:ext>
              </a:extLst>
            </p:cNvPr>
            <p:cNvCxnSpPr>
              <a:stCxn id="55" idx="3"/>
              <a:endCxn id="56" idx="1"/>
            </p:cNvCxnSpPr>
            <p:nvPr/>
          </p:nvCxnSpPr>
          <p:spPr>
            <a:xfrm>
              <a:off x="5424922" y="3090095"/>
              <a:ext cx="2269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2" name="直線單箭頭接點 3271">
              <a:extLst>
                <a:ext uri="{FF2B5EF4-FFF2-40B4-BE49-F238E27FC236}">
                  <a16:creationId xmlns:a16="http://schemas.microsoft.com/office/drawing/2014/main" id="{EE93BA79-7BA8-5327-2E7F-72CDF50B674E}"/>
                </a:ext>
              </a:extLst>
            </p:cNvPr>
            <p:cNvCxnSpPr>
              <a:stCxn id="56" idx="2"/>
              <a:endCxn id="61" idx="0"/>
            </p:cNvCxnSpPr>
            <p:nvPr/>
          </p:nvCxnSpPr>
          <p:spPr>
            <a:xfrm>
              <a:off x="8568920" y="3627682"/>
              <a:ext cx="0" cy="263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3" name="直線單箭頭接點 3272">
              <a:extLst>
                <a:ext uri="{FF2B5EF4-FFF2-40B4-BE49-F238E27FC236}">
                  <a16:creationId xmlns:a16="http://schemas.microsoft.com/office/drawing/2014/main" id="{57374B6E-CFCF-3FD3-A421-1EDFECDCAFDC}"/>
                </a:ext>
              </a:extLst>
            </p:cNvPr>
            <p:cNvCxnSpPr>
              <a:endCxn id="62" idx="0"/>
            </p:cNvCxnSpPr>
            <p:nvPr/>
          </p:nvCxnSpPr>
          <p:spPr>
            <a:xfrm>
              <a:off x="7694713" y="4693174"/>
              <a:ext cx="0" cy="5375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4" name="直線單箭頭接點 3273">
              <a:extLst>
                <a:ext uri="{FF2B5EF4-FFF2-40B4-BE49-F238E27FC236}">
                  <a16:creationId xmlns:a16="http://schemas.microsoft.com/office/drawing/2014/main" id="{17BDA49F-FDC0-7332-7F25-11BC5580550C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9443126" y="3090095"/>
              <a:ext cx="8020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3275" name="直線單箭頭接點 3274">
              <a:extLst>
                <a:ext uri="{FF2B5EF4-FFF2-40B4-BE49-F238E27FC236}">
                  <a16:creationId xmlns:a16="http://schemas.microsoft.com/office/drawing/2014/main" id="{A397D5A5-06E3-0D4A-ACB8-A09175755378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9509596" y="4658151"/>
              <a:ext cx="0" cy="5726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3CAF6FDA-F343-1A23-C8FC-631C0A804E23}"/>
              </a:ext>
            </a:extLst>
          </p:cNvPr>
          <p:cNvSpPr txBox="1"/>
          <p:nvPr/>
        </p:nvSpPr>
        <p:spPr>
          <a:xfrm>
            <a:off x="2816576" y="4044996"/>
            <a:ext cx="4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&lt;2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5071B0E-89C9-3D4D-0032-8DCE27BE2CDD}"/>
              </a:ext>
            </a:extLst>
          </p:cNvPr>
          <p:cNvSpPr txBox="1"/>
          <p:nvPr/>
        </p:nvSpPr>
        <p:spPr>
          <a:xfrm>
            <a:off x="4435259" y="4047690"/>
            <a:ext cx="4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&gt;2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6D4358F-7A0D-B22D-C96E-5F97B3EC4472}"/>
              </a:ext>
            </a:extLst>
          </p:cNvPr>
          <p:cNvSpPr txBox="1"/>
          <p:nvPr/>
        </p:nvSpPr>
        <p:spPr>
          <a:xfrm>
            <a:off x="5819997" y="4047690"/>
            <a:ext cx="4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有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7187F9-1293-752A-A90E-DF8345F31396}"/>
              </a:ext>
            </a:extLst>
          </p:cNvPr>
          <p:cNvSpPr txBox="1"/>
          <p:nvPr/>
        </p:nvSpPr>
        <p:spPr>
          <a:xfrm>
            <a:off x="7428802" y="4047690"/>
            <a:ext cx="448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CB1FF5-A2FA-F263-F33C-A907C8C96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3" y="975605"/>
            <a:ext cx="2772672" cy="11408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D356066-DE4B-8C86-50A5-170347442626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32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>
          <a:extLst>
            <a:ext uri="{FF2B5EF4-FFF2-40B4-BE49-F238E27FC236}">
              <a16:creationId xmlns:a16="http://schemas.microsoft.com/office/drawing/2014/main" id="{1BB9F18F-E418-98B6-C737-39DC7860D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44">
            <a:extLst>
              <a:ext uri="{FF2B5EF4-FFF2-40B4-BE49-F238E27FC236}">
                <a16:creationId xmlns:a16="http://schemas.microsoft.com/office/drawing/2014/main" id="{57B902C4-FA2B-4D79-659A-4126A3C80D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6639" y="48440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施工物品資料集介紹</a:t>
            </a:r>
          </a:p>
        </p:txBody>
      </p:sp>
      <p:sp>
        <p:nvSpPr>
          <p:cNvPr id="3419" name="Google Shape;3419;p44">
            <a:extLst>
              <a:ext uri="{FF2B5EF4-FFF2-40B4-BE49-F238E27FC236}">
                <a16:creationId xmlns:a16="http://schemas.microsoft.com/office/drawing/2014/main" id="{1EAB3E47-7163-F815-BE8D-7EC721BB8B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9680" y="1165206"/>
            <a:ext cx="27843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三角錐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421" name="Google Shape;3421;p44">
            <a:extLst>
              <a:ext uri="{FF2B5EF4-FFF2-40B4-BE49-F238E27FC236}">
                <a16:creationId xmlns:a16="http://schemas.microsoft.com/office/drawing/2014/main" id="{53544226-70C8-AEAE-6432-6BCCF2DD738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959680" y="2405439"/>
            <a:ext cx="2784300" cy="4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工程車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共八種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424" name="Google Shape;3424;p44">
            <a:extLst>
              <a:ext uri="{FF2B5EF4-FFF2-40B4-BE49-F238E27FC236}">
                <a16:creationId xmlns:a16="http://schemas.microsoft.com/office/drawing/2014/main" id="{D7785F9E-0830-D1BD-01E2-4CB6AA926D1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303454" y="2836872"/>
            <a:ext cx="2784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Roboflow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、自行拍攝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訓練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16178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張，驗證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1557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775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張，</a:t>
            </a:r>
            <a:r>
              <a:rPr lang="en-US" altLang="zh-TW" sz="1400" baseline="0" dirty="0">
                <a:latin typeface="Times New Roman" panose="02020603050405020304" pitchFamily="18" charset="0"/>
                <a:ea typeface="標楷體" panose="03000509000000000000" pitchFamily="65" charset="-120"/>
              </a:rPr>
              <a:t>Epochs</a:t>
            </a:r>
            <a:r>
              <a:rPr lang="zh-TW" altLang="en-US" sz="1400" baseline="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baseline="0" dirty="0"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420" name="Google Shape;3420;p44">
            <a:extLst>
              <a:ext uri="{FF2B5EF4-FFF2-40B4-BE49-F238E27FC236}">
                <a16:creationId xmlns:a16="http://schemas.microsoft.com/office/drawing/2014/main" id="{64047D8F-4C3E-22A6-114A-B601C99B2C5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303454" y="1497433"/>
            <a:ext cx="2784300" cy="835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 GitHub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訓練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400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張，驗證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100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40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張，</a:t>
            </a:r>
            <a:r>
              <a:rPr lang="en-US" altLang="zh-TW" sz="1400" baseline="0" dirty="0">
                <a:latin typeface="Times New Roman" panose="02020603050405020304" pitchFamily="18" charset="0"/>
                <a:ea typeface="標楷體" panose="03000509000000000000" pitchFamily="65" charset="-120"/>
              </a:rPr>
              <a:t>Epochs</a:t>
            </a:r>
            <a:r>
              <a:rPr lang="zh-TW" altLang="en-US" sz="1400" baseline="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baseline="0" dirty="0"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E764BBF7-81A9-D4D8-816E-28F152B792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39" y="949095"/>
            <a:ext cx="3998946" cy="1887777"/>
          </a:xfrm>
          <a:prstGeom prst="rect">
            <a:avLst/>
          </a:prstGeom>
        </p:spPr>
      </p:pic>
      <p:pic>
        <p:nvPicPr>
          <p:cNvPr id="5" name="圖片 4" descr="一張含有 螢幕擷取畫面, 多媒體軟體, 繪圖軟體, 軟體 的圖片&#10;&#10;自動產生的描述">
            <a:extLst>
              <a:ext uri="{FF2B5EF4-FFF2-40B4-BE49-F238E27FC236}">
                <a16:creationId xmlns:a16="http://schemas.microsoft.com/office/drawing/2014/main" id="{C06E91A8-EC75-7D3D-B6D6-DEEB718AE7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29"/>
          <a:stretch/>
        </p:blipFill>
        <p:spPr>
          <a:xfrm>
            <a:off x="4468216" y="2898842"/>
            <a:ext cx="4105868" cy="2242443"/>
          </a:xfrm>
          <a:prstGeom prst="rect">
            <a:avLst/>
          </a:prstGeom>
        </p:spPr>
      </p:pic>
      <p:sp>
        <p:nvSpPr>
          <p:cNvPr id="6" name="Google Shape;3419;p44">
            <a:extLst>
              <a:ext uri="{FF2B5EF4-FFF2-40B4-BE49-F238E27FC236}">
                <a16:creationId xmlns:a16="http://schemas.microsoft.com/office/drawing/2014/main" id="{9937BA3D-9BF2-B0A0-CBC2-43D195B694C9}"/>
              </a:ext>
            </a:extLst>
          </p:cNvPr>
          <p:cNvSpPr txBox="1">
            <a:spLocks/>
          </p:cNvSpPr>
          <p:nvPr/>
        </p:nvSpPr>
        <p:spPr>
          <a:xfrm>
            <a:off x="959680" y="3747844"/>
            <a:ext cx="2998784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紐澤西護欄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共兩</a:t>
            </a:r>
            <a:r>
              <a:rPr lang="zh-TW" altLang="en-US" sz="1400">
                <a:latin typeface="Times New Roman" panose="02020603050405020304" pitchFamily="18" charset="0"/>
                <a:ea typeface="標楷體" panose="03000509000000000000" pitchFamily="65" charset="-120"/>
              </a:rPr>
              <a:t>種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塑膠、水泥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Google Shape;3420;p44">
            <a:extLst>
              <a:ext uri="{FF2B5EF4-FFF2-40B4-BE49-F238E27FC236}">
                <a16:creationId xmlns:a16="http://schemas.microsoft.com/office/drawing/2014/main" id="{7578C847-5ADC-338F-B426-C973F445B920}"/>
              </a:ext>
            </a:extLst>
          </p:cNvPr>
          <p:cNvSpPr txBox="1">
            <a:spLocks/>
          </p:cNvSpPr>
          <p:nvPr/>
        </p:nvSpPr>
        <p:spPr>
          <a:xfrm>
            <a:off x="1303454" y="4149277"/>
            <a:ext cx="2784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來源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自行拍攝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訓練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716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張，驗證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203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102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張，</a:t>
            </a:r>
            <a:r>
              <a:rPr lang="en-US" altLang="zh-TW" sz="1400" baseline="0" dirty="0">
                <a:latin typeface="Times New Roman" panose="02020603050405020304" pitchFamily="18" charset="0"/>
                <a:ea typeface="標楷體" panose="03000509000000000000" pitchFamily="65" charset="-120"/>
              </a:rPr>
              <a:t>Epochs</a:t>
            </a:r>
            <a:r>
              <a:rPr lang="zh-TW" altLang="en-US" sz="1400" baseline="0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baseline="0" dirty="0">
                <a:latin typeface="Times New Roman" panose="02020603050405020304" pitchFamily="18" charset="0"/>
                <a:ea typeface="標楷體" panose="03000509000000000000" pitchFamily="65" charset="-120"/>
              </a:rPr>
              <a:t>100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Picture 12" descr="🕳️”意思: 洞Emoji表情符號| EmojiAll">
            <a:extLst>
              <a:ext uri="{FF2B5EF4-FFF2-40B4-BE49-F238E27FC236}">
                <a16:creationId xmlns:a16="http://schemas.microsoft.com/office/drawing/2014/main" id="{EBD9DD54-5B66-166D-1A83-C806AAD7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8665219" y="3650822"/>
            <a:ext cx="418617" cy="4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 descr="一張含有 圓錐體 的圖片&#10;&#10;自動產生的描述">
            <a:extLst>
              <a:ext uri="{FF2B5EF4-FFF2-40B4-BE49-F238E27FC236}">
                <a16:creationId xmlns:a16="http://schemas.microsoft.com/office/drawing/2014/main" id="{7379141E-5D4B-E567-6F76-A059A9838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799827" y="4056408"/>
            <a:ext cx="185738" cy="185738"/>
          </a:xfrm>
          <a:prstGeom prst="rect">
            <a:avLst/>
          </a:prstGeom>
        </p:spPr>
      </p:pic>
      <p:pic>
        <p:nvPicPr>
          <p:cNvPr id="9" name="圖片 8" descr="一張含有 圓錐體 的圖片&#10;&#10;自動產生的描述">
            <a:extLst>
              <a:ext uri="{FF2B5EF4-FFF2-40B4-BE49-F238E27FC236}">
                <a16:creationId xmlns:a16="http://schemas.microsoft.com/office/drawing/2014/main" id="{DF3931E9-D4F0-36A0-B284-EBB9FCBB9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799827" y="4909306"/>
            <a:ext cx="185738" cy="185738"/>
          </a:xfrm>
          <a:prstGeom prst="rect">
            <a:avLst/>
          </a:prstGeom>
        </p:spPr>
      </p:pic>
      <p:pic>
        <p:nvPicPr>
          <p:cNvPr id="10" name="圖片 9" descr="一張含有 圓錐體 的圖片&#10;&#10;自動產生的描述">
            <a:extLst>
              <a:ext uri="{FF2B5EF4-FFF2-40B4-BE49-F238E27FC236}">
                <a16:creationId xmlns:a16="http://schemas.microsoft.com/office/drawing/2014/main" id="{38A4201B-8F84-B3DA-E3C7-2145C7D30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608003" y="3733806"/>
            <a:ext cx="185738" cy="185738"/>
          </a:xfrm>
          <a:prstGeom prst="rect">
            <a:avLst/>
          </a:prstGeom>
        </p:spPr>
      </p:pic>
      <p:pic>
        <p:nvPicPr>
          <p:cNvPr id="11" name="圖片 10" descr="一張含有 圓錐體 的圖片&#10;&#10;自動產生的描述">
            <a:extLst>
              <a:ext uri="{FF2B5EF4-FFF2-40B4-BE49-F238E27FC236}">
                <a16:creationId xmlns:a16="http://schemas.microsoft.com/office/drawing/2014/main" id="{9A666462-6F6E-57B2-23B2-4299BDE3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608003" y="3482413"/>
            <a:ext cx="185738" cy="185738"/>
          </a:xfrm>
          <a:prstGeom prst="rect">
            <a:avLst/>
          </a:prstGeom>
        </p:spPr>
      </p:pic>
      <p:pic>
        <p:nvPicPr>
          <p:cNvPr id="12" name="圖片 11" descr="一張含有 圓錐體 的圖片&#10;&#10;自動產生的描述">
            <a:extLst>
              <a:ext uri="{FF2B5EF4-FFF2-40B4-BE49-F238E27FC236}">
                <a16:creationId xmlns:a16="http://schemas.microsoft.com/office/drawing/2014/main" id="{151B32AD-D0AC-3F35-1F34-78C62F18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613953" y="3258471"/>
            <a:ext cx="185738" cy="185738"/>
          </a:xfrm>
          <a:prstGeom prst="rect">
            <a:avLst/>
          </a:prstGeom>
        </p:spPr>
      </p:pic>
      <p:pic>
        <p:nvPicPr>
          <p:cNvPr id="13" name="圖片 12" descr="一張含有 圓錐體 的圖片&#10;&#10;自動產生的描述">
            <a:extLst>
              <a:ext uri="{FF2B5EF4-FFF2-40B4-BE49-F238E27FC236}">
                <a16:creationId xmlns:a16="http://schemas.microsoft.com/office/drawing/2014/main" id="{9947B3E3-C2BE-E0E3-62D8-A37016C41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608003" y="3956605"/>
            <a:ext cx="185738" cy="185738"/>
          </a:xfrm>
          <a:prstGeom prst="rect">
            <a:avLst/>
          </a:prstGeom>
        </p:spPr>
      </p:pic>
      <p:pic>
        <p:nvPicPr>
          <p:cNvPr id="14" name="Picture 26" descr="水泥車圖片PNG去背圖| 矢量圖案素材| 免费下载| Pngtree">
            <a:extLst>
              <a:ext uri="{FF2B5EF4-FFF2-40B4-BE49-F238E27FC236}">
                <a16:creationId xmlns:a16="http://schemas.microsoft.com/office/drawing/2014/main" id="{4ADBF9FE-B0A0-0765-853A-BF620CB5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389" r="96111">
                        <a14:foregroundMark x1="10278" y1="39722" x2="2222" y2="52778"/>
                        <a14:foregroundMark x1="2222" y1="52778" x2="1389" y2="66944"/>
                        <a14:foregroundMark x1="1389" y1="66944" x2="10000" y2="72222"/>
                        <a14:foregroundMark x1="91174" y1="25556" x2="91234" y2="25641"/>
                        <a14:foregroundMark x1="90000" y1="23889" x2="91174" y2="25556"/>
                        <a14:foregroundMark x1="96835" y1="46111" x2="96221" y2="49571"/>
                        <a14:foregroundMark x1="90817" y1="70865" x2="90178" y2="72145"/>
                        <a14:foregroundMark x1="93333" y1="65833" x2="93113" y2="66272"/>
                        <a14:foregroundMark x1="96111" y1="46111" x2="96111" y2="47778"/>
                        <a14:foregroundMark x1="83611" y1="74167" x2="80278" y2="77222"/>
                        <a14:foregroundMark x1="54444" y1="73611" x2="54722" y2="73056"/>
                        <a14:foregroundMark x1="22500" y1="74722" x2="25000" y2="74722"/>
                        <a14:backgroundMark x1="96667" y1="49722" x2="91944" y2="63056"/>
                        <a14:backgroundMark x1="91944" y1="63056" x2="94444" y2="64722"/>
                        <a14:backgroundMark x1="93056" y1="68889" x2="92222" y2="69722"/>
                        <a14:backgroundMark x1="92500" y1="68611" x2="91667" y2="66667"/>
                        <a14:backgroundMark x1="92222" y1="70000" x2="93056" y2="67778"/>
                        <a14:backgroundMark x1="92222" y1="68889" x2="91944" y2="70556"/>
                        <a14:backgroundMark x1="92222" y1="67778" x2="93333" y2="68889"/>
                        <a14:backgroundMark x1="91944" y1="66667" x2="92222" y2="70000"/>
                        <a14:backgroundMark x1="92500" y1="66667" x2="93333" y2="67778"/>
                        <a14:backgroundMark x1="91111" y1="73611" x2="90000" y2="73611"/>
                        <a14:backgroundMark x1="95556" y1="51389" x2="96389" y2="49444"/>
                        <a14:backgroundMark x1="96667" y1="50000" x2="97222" y2="48333"/>
                        <a14:backgroundMark x1="98889" y1="44167" x2="98889" y2="36667"/>
                        <a14:backgroundMark x1="98889" y1="35000" x2="98333" y2="42500"/>
                        <a14:backgroundMark x1="98056" y1="39722" x2="98056" y2="46111"/>
                        <a14:backgroundMark x1="94722" y1="35000" x2="95000" y2="33056"/>
                        <a14:backgroundMark x1="94722" y1="33889" x2="95278" y2="31944"/>
                        <a14:backgroundMark x1="95278" y1="28333" x2="93611" y2="27222"/>
                        <a14:backgroundMark x1="93889" y1="26389" x2="93611" y2="26667"/>
                        <a14:backgroundMark x1="92222" y1="26944" x2="92222" y2="26944"/>
                        <a14:backgroundMark x1="91944" y1="26111" x2="92500" y2="26944"/>
                        <a14:backgroundMark x1="92778" y1="27778" x2="92778" y2="28056"/>
                        <a14:backgroundMark x1="93056" y1="28889" x2="93056" y2="29444"/>
                        <a14:backgroundMark x1="93333" y1="29722" x2="93333" y2="29722"/>
                        <a14:backgroundMark x1="93611" y1="30000" x2="93889" y2="30556"/>
                        <a14:backgroundMark x1="94444" y1="30833" x2="94444" y2="30833"/>
                        <a14:backgroundMark x1="94722" y1="31111" x2="94722" y2="31667"/>
                        <a14:backgroundMark x1="94722" y1="31667" x2="95000" y2="32222"/>
                        <a14:backgroundMark x1="95278" y1="32222" x2="95278" y2="32222"/>
                        <a14:backgroundMark x1="95833" y1="31944" x2="96111" y2="31389"/>
                        <a14:backgroundMark x1="96111" y1="30556" x2="96111" y2="30556"/>
                        <a14:backgroundMark x1="95833" y1="30000" x2="95833" y2="30000"/>
                        <a14:backgroundMark x1="95000" y1="30000" x2="95000" y2="30000"/>
                        <a14:backgroundMark x1="94722" y1="30278" x2="94444" y2="31111"/>
                        <a14:backgroundMark x1="94167" y1="31389" x2="94167" y2="31389"/>
                        <a14:backgroundMark x1="93611" y1="29444" x2="93611" y2="29444"/>
                        <a14:backgroundMark x1="93611" y1="29444" x2="93611" y2="29444"/>
                        <a14:backgroundMark x1="93611" y1="29444" x2="93611" y2="29444"/>
                        <a14:backgroundMark x1="93333" y1="30833" x2="93333" y2="30833"/>
                        <a14:backgroundMark x1="92500" y1="26944" x2="95000" y2="29722"/>
                        <a14:backgroundMark x1="91389" y1="25556" x2="91389" y2="25556"/>
                        <a14:backgroundMark x1="91389" y1="25556" x2="95000" y2="31389"/>
                        <a14:backgroundMark x1="96111" y1="31389" x2="95556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89" b="18817"/>
          <a:stretch/>
        </p:blipFill>
        <p:spPr bwMode="auto">
          <a:xfrm rot="5400000" flipH="1" flipV="1">
            <a:off x="8468691" y="4350322"/>
            <a:ext cx="650101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 descr="一張含有 圓錐體 的圖片&#10;&#10;自動產生的描述">
            <a:extLst>
              <a:ext uri="{FF2B5EF4-FFF2-40B4-BE49-F238E27FC236}">
                <a16:creationId xmlns:a16="http://schemas.microsoft.com/office/drawing/2014/main" id="{D58CCEA3-93E1-D7ED-99C8-AB2E16F24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768808" y="3081647"/>
            <a:ext cx="185738" cy="185738"/>
          </a:xfrm>
          <a:prstGeom prst="rect">
            <a:avLst/>
          </a:prstGeom>
        </p:spPr>
      </p:pic>
      <p:pic>
        <p:nvPicPr>
          <p:cNvPr id="16" name="圖片 15" descr="一張含有 運輸, 建造裝備, 挖土機, 設計 的圖片&#10;&#10;自動產生的描述">
            <a:extLst>
              <a:ext uri="{FF2B5EF4-FFF2-40B4-BE49-F238E27FC236}">
                <a16:creationId xmlns:a16="http://schemas.microsoft.com/office/drawing/2014/main" id="{E93AAE51-9F54-B65E-05BE-6AEDBAAC0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 flipH="1">
            <a:off x="8503646" y="3255556"/>
            <a:ext cx="580190" cy="580190"/>
          </a:xfrm>
          <a:prstGeom prst="rect">
            <a:avLst/>
          </a:prstGeom>
        </p:spPr>
      </p:pic>
      <p:sp>
        <p:nvSpPr>
          <p:cNvPr id="3" name="Google Shape;3421;p44">
            <a:extLst>
              <a:ext uri="{FF2B5EF4-FFF2-40B4-BE49-F238E27FC236}">
                <a16:creationId xmlns:a16="http://schemas.microsoft.com/office/drawing/2014/main" id="{F924ECAD-4FF9-3990-17F1-754BEFB8B173}"/>
              </a:ext>
            </a:extLst>
          </p:cNvPr>
          <p:cNvSpPr txBox="1">
            <a:spLocks/>
          </p:cNvSpPr>
          <p:nvPr/>
        </p:nvSpPr>
        <p:spPr>
          <a:xfrm>
            <a:off x="4662142" y="-21870"/>
            <a:ext cx="3509989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環境</a:t>
            </a:r>
          </a:p>
        </p:txBody>
      </p:sp>
      <p:sp>
        <p:nvSpPr>
          <p:cNvPr id="17" name="Google Shape;3424;p44">
            <a:extLst>
              <a:ext uri="{FF2B5EF4-FFF2-40B4-BE49-F238E27FC236}">
                <a16:creationId xmlns:a16="http://schemas.microsoft.com/office/drawing/2014/main" id="{6BC39F08-503D-CCD1-4E2B-150AEE64B7E8}"/>
              </a:ext>
            </a:extLst>
          </p:cNvPr>
          <p:cNvSpPr txBox="1">
            <a:spLocks/>
          </p:cNvSpPr>
          <p:nvPr/>
        </p:nvSpPr>
        <p:spPr>
          <a:xfrm>
            <a:off x="5346785" y="-108609"/>
            <a:ext cx="3047654" cy="11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ASUS TUF Gaming F15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GPU: NVIDIA GeForce RTX 4050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212326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VRAM: 16GB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CC8DB9-F638-741B-B642-5170AAFA6BD0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3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>
          <a:extLst>
            <a:ext uri="{FF2B5EF4-FFF2-40B4-BE49-F238E27FC236}">
              <a16:creationId xmlns:a16="http://schemas.microsoft.com/office/drawing/2014/main" id="{AA0A1B02-4FC4-D360-1B2C-42E2F089F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🕳️”意思: 洞Emoji表情符號| EmojiAll">
            <a:extLst>
              <a:ext uri="{FF2B5EF4-FFF2-40B4-BE49-F238E27FC236}">
                <a16:creationId xmlns:a16="http://schemas.microsoft.com/office/drawing/2014/main" id="{5CF53E7C-7986-24EB-9CD7-74FD434C3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8665219" y="3650822"/>
            <a:ext cx="418617" cy="41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 descr="一張含有 圓錐體 的圖片&#10;&#10;自動產生的描述">
            <a:extLst>
              <a:ext uri="{FF2B5EF4-FFF2-40B4-BE49-F238E27FC236}">
                <a16:creationId xmlns:a16="http://schemas.microsoft.com/office/drawing/2014/main" id="{0CD160CC-F194-B0A3-7619-629D41DF9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799827" y="4056408"/>
            <a:ext cx="185738" cy="185738"/>
          </a:xfrm>
          <a:prstGeom prst="rect">
            <a:avLst/>
          </a:prstGeom>
        </p:spPr>
      </p:pic>
      <p:pic>
        <p:nvPicPr>
          <p:cNvPr id="9" name="圖片 8" descr="一張含有 圓錐體 的圖片&#10;&#10;自動產生的描述">
            <a:extLst>
              <a:ext uri="{FF2B5EF4-FFF2-40B4-BE49-F238E27FC236}">
                <a16:creationId xmlns:a16="http://schemas.microsoft.com/office/drawing/2014/main" id="{80776A77-C197-99A0-6C66-150EF13B2C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799827" y="4909306"/>
            <a:ext cx="185738" cy="185738"/>
          </a:xfrm>
          <a:prstGeom prst="rect">
            <a:avLst/>
          </a:prstGeom>
        </p:spPr>
      </p:pic>
      <p:pic>
        <p:nvPicPr>
          <p:cNvPr id="10" name="圖片 9" descr="一張含有 圓錐體 的圖片&#10;&#10;自動產生的描述">
            <a:extLst>
              <a:ext uri="{FF2B5EF4-FFF2-40B4-BE49-F238E27FC236}">
                <a16:creationId xmlns:a16="http://schemas.microsoft.com/office/drawing/2014/main" id="{7C4649C0-C874-48C1-1165-12E2341EC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608003" y="3733806"/>
            <a:ext cx="185738" cy="185738"/>
          </a:xfrm>
          <a:prstGeom prst="rect">
            <a:avLst/>
          </a:prstGeom>
        </p:spPr>
      </p:pic>
      <p:pic>
        <p:nvPicPr>
          <p:cNvPr id="11" name="圖片 10" descr="一張含有 圓錐體 的圖片&#10;&#10;自動產生的描述">
            <a:extLst>
              <a:ext uri="{FF2B5EF4-FFF2-40B4-BE49-F238E27FC236}">
                <a16:creationId xmlns:a16="http://schemas.microsoft.com/office/drawing/2014/main" id="{8161DB2B-575E-8162-83BA-733511E73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608003" y="3482413"/>
            <a:ext cx="185738" cy="185738"/>
          </a:xfrm>
          <a:prstGeom prst="rect">
            <a:avLst/>
          </a:prstGeom>
        </p:spPr>
      </p:pic>
      <p:pic>
        <p:nvPicPr>
          <p:cNvPr id="12" name="圖片 11" descr="一張含有 圓錐體 的圖片&#10;&#10;自動產生的描述">
            <a:extLst>
              <a:ext uri="{FF2B5EF4-FFF2-40B4-BE49-F238E27FC236}">
                <a16:creationId xmlns:a16="http://schemas.microsoft.com/office/drawing/2014/main" id="{572DDB97-E3AC-01B0-3DD8-6BD89DC31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613953" y="3258471"/>
            <a:ext cx="185738" cy="185738"/>
          </a:xfrm>
          <a:prstGeom prst="rect">
            <a:avLst/>
          </a:prstGeom>
        </p:spPr>
      </p:pic>
      <p:pic>
        <p:nvPicPr>
          <p:cNvPr id="13" name="圖片 12" descr="一張含有 圓錐體 的圖片&#10;&#10;自動產生的描述">
            <a:extLst>
              <a:ext uri="{FF2B5EF4-FFF2-40B4-BE49-F238E27FC236}">
                <a16:creationId xmlns:a16="http://schemas.microsoft.com/office/drawing/2014/main" id="{16617716-87B5-1493-D1D6-31630331D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608003" y="3956605"/>
            <a:ext cx="185738" cy="185738"/>
          </a:xfrm>
          <a:prstGeom prst="rect">
            <a:avLst/>
          </a:prstGeom>
        </p:spPr>
      </p:pic>
      <p:pic>
        <p:nvPicPr>
          <p:cNvPr id="14" name="Picture 26" descr="水泥車圖片PNG去背圖| 矢量圖案素材| 免费下载| Pngtree">
            <a:extLst>
              <a:ext uri="{FF2B5EF4-FFF2-40B4-BE49-F238E27FC236}">
                <a16:creationId xmlns:a16="http://schemas.microsoft.com/office/drawing/2014/main" id="{DEAC330A-2A30-A9EE-392C-3CB766510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389" r="96111">
                        <a14:foregroundMark x1="10278" y1="39722" x2="2222" y2="52778"/>
                        <a14:foregroundMark x1="2222" y1="52778" x2="1389" y2="66944"/>
                        <a14:foregroundMark x1="1389" y1="66944" x2="10000" y2="72222"/>
                        <a14:foregroundMark x1="91174" y1="25556" x2="91234" y2="25641"/>
                        <a14:foregroundMark x1="90000" y1="23889" x2="91174" y2="25556"/>
                        <a14:foregroundMark x1="96835" y1="46111" x2="96221" y2="49571"/>
                        <a14:foregroundMark x1="90817" y1="70865" x2="90178" y2="72145"/>
                        <a14:foregroundMark x1="93333" y1="65833" x2="93113" y2="66272"/>
                        <a14:foregroundMark x1="96111" y1="46111" x2="96111" y2="47778"/>
                        <a14:foregroundMark x1="83611" y1="74167" x2="80278" y2="77222"/>
                        <a14:foregroundMark x1="54444" y1="73611" x2="54722" y2="73056"/>
                        <a14:foregroundMark x1="22500" y1="74722" x2="25000" y2="74722"/>
                        <a14:backgroundMark x1="96667" y1="49722" x2="91944" y2="63056"/>
                        <a14:backgroundMark x1="91944" y1="63056" x2="94444" y2="64722"/>
                        <a14:backgroundMark x1="93056" y1="68889" x2="92222" y2="69722"/>
                        <a14:backgroundMark x1="92500" y1="68611" x2="91667" y2="66667"/>
                        <a14:backgroundMark x1="92222" y1="70000" x2="93056" y2="67778"/>
                        <a14:backgroundMark x1="92222" y1="68889" x2="91944" y2="70556"/>
                        <a14:backgroundMark x1="92222" y1="67778" x2="93333" y2="68889"/>
                        <a14:backgroundMark x1="91944" y1="66667" x2="92222" y2="70000"/>
                        <a14:backgroundMark x1="92500" y1="66667" x2="93333" y2="67778"/>
                        <a14:backgroundMark x1="91111" y1="73611" x2="90000" y2="73611"/>
                        <a14:backgroundMark x1="95556" y1="51389" x2="96389" y2="49444"/>
                        <a14:backgroundMark x1="96667" y1="50000" x2="97222" y2="48333"/>
                        <a14:backgroundMark x1="98889" y1="44167" x2="98889" y2="36667"/>
                        <a14:backgroundMark x1="98889" y1="35000" x2="98333" y2="42500"/>
                        <a14:backgroundMark x1="98056" y1="39722" x2="98056" y2="46111"/>
                        <a14:backgroundMark x1="94722" y1="35000" x2="95000" y2="33056"/>
                        <a14:backgroundMark x1="94722" y1="33889" x2="95278" y2="31944"/>
                        <a14:backgroundMark x1="95278" y1="28333" x2="93611" y2="27222"/>
                        <a14:backgroundMark x1="93889" y1="26389" x2="93611" y2="26667"/>
                        <a14:backgroundMark x1="92222" y1="26944" x2="92222" y2="26944"/>
                        <a14:backgroundMark x1="91944" y1="26111" x2="92500" y2="26944"/>
                        <a14:backgroundMark x1="92778" y1="27778" x2="92778" y2="28056"/>
                        <a14:backgroundMark x1="93056" y1="28889" x2="93056" y2="29444"/>
                        <a14:backgroundMark x1="93333" y1="29722" x2="93333" y2="29722"/>
                        <a14:backgroundMark x1="93611" y1="30000" x2="93889" y2="30556"/>
                        <a14:backgroundMark x1="94444" y1="30833" x2="94444" y2="30833"/>
                        <a14:backgroundMark x1="94722" y1="31111" x2="94722" y2="31667"/>
                        <a14:backgroundMark x1="94722" y1="31667" x2="95000" y2="32222"/>
                        <a14:backgroundMark x1="95278" y1="32222" x2="95278" y2="32222"/>
                        <a14:backgroundMark x1="95833" y1="31944" x2="96111" y2="31389"/>
                        <a14:backgroundMark x1="96111" y1="30556" x2="96111" y2="30556"/>
                        <a14:backgroundMark x1="95833" y1="30000" x2="95833" y2="30000"/>
                        <a14:backgroundMark x1="95000" y1="30000" x2="95000" y2="30000"/>
                        <a14:backgroundMark x1="94722" y1="30278" x2="94444" y2="31111"/>
                        <a14:backgroundMark x1="94167" y1="31389" x2="94167" y2="31389"/>
                        <a14:backgroundMark x1="93611" y1="29444" x2="93611" y2="29444"/>
                        <a14:backgroundMark x1="93611" y1="29444" x2="93611" y2="29444"/>
                        <a14:backgroundMark x1="93611" y1="29444" x2="93611" y2="29444"/>
                        <a14:backgroundMark x1="93333" y1="30833" x2="93333" y2="30833"/>
                        <a14:backgroundMark x1="92500" y1="26944" x2="95000" y2="29722"/>
                        <a14:backgroundMark x1="91389" y1="25556" x2="91389" y2="25556"/>
                        <a14:backgroundMark x1="91389" y1="25556" x2="95000" y2="31389"/>
                        <a14:backgroundMark x1="96111" y1="31389" x2="95556" y2="3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89" b="18817"/>
          <a:stretch/>
        </p:blipFill>
        <p:spPr bwMode="auto">
          <a:xfrm rot="5400000" flipH="1" flipV="1">
            <a:off x="8468691" y="4350322"/>
            <a:ext cx="650101" cy="41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 descr="一張含有 圓錐體 的圖片&#10;&#10;自動產生的描述">
            <a:extLst>
              <a:ext uri="{FF2B5EF4-FFF2-40B4-BE49-F238E27FC236}">
                <a16:creationId xmlns:a16="http://schemas.microsoft.com/office/drawing/2014/main" id="{9550FBFE-7764-A47A-654D-9A1B2B38B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H="1">
            <a:off x="8768808" y="3081647"/>
            <a:ext cx="185738" cy="185738"/>
          </a:xfrm>
          <a:prstGeom prst="rect">
            <a:avLst/>
          </a:prstGeom>
        </p:spPr>
      </p:pic>
      <p:pic>
        <p:nvPicPr>
          <p:cNvPr id="16" name="圖片 15" descr="一張含有 運輸, 建造裝備, 挖土機, 設計 的圖片&#10;&#10;自動產生的描述">
            <a:extLst>
              <a:ext uri="{FF2B5EF4-FFF2-40B4-BE49-F238E27FC236}">
                <a16:creationId xmlns:a16="http://schemas.microsoft.com/office/drawing/2014/main" id="{4859013F-1B7C-2A5E-4F95-CC5679B04C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 flipH="1">
            <a:off x="8503646" y="3255556"/>
            <a:ext cx="580190" cy="58019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E562838-A977-18B0-EBAD-0AE658981B9E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174B611-BE4E-1097-77D5-A6EFFCDAC27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1364" r="22320"/>
          <a:stretch/>
        </p:blipFill>
        <p:spPr>
          <a:xfrm>
            <a:off x="594732" y="0"/>
            <a:ext cx="3419707" cy="5143500"/>
          </a:xfrm>
          <a:prstGeom prst="rect">
            <a:avLst/>
          </a:prstGeom>
        </p:spPr>
      </p:pic>
      <p:pic>
        <p:nvPicPr>
          <p:cNvPr id="31" name="754907520.675861">
            <a:hlinkClick r:id="" action="ppaction://media"/>
            <a:extLst>
              <a:ext uri="{FF2B5EF4-FFF2-40B4-BE49-F238E27FC236}">
                <a16:creationId xmlns:a16="http://schemas.microsoft.com/office/drawing/2014/main" id="{8CC7B639-11AF-0FF5-750E-F88D63BED5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88.3333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84983" y="0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>
          <a:extLst>
            <a:ext uri="{FF2B5EF4-FFF2-40B4-BE49-F238E27FC236}">
              <a16:creationId xmlns:a16="http://schemas.microsoft.com/office/drawing/2014/main" id="{7F4CF048-F575-0BA6-BF8E-24FE8499C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44">
            <a:extLst>
              <a:ext uri="{FF2B5EF4-FFF2-40B4-BE49-F238E27FC236}">
                <a16:creationId xmlns:a16="http://schemas.microsoft.com/office/drawing/2014/main" id="{3884A102-D7E8-506A-7CC3-08DE922A9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5404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YOLOv8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介紹</a:t>
            </a:r>
            <a:endParaRPr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50E7B3-AA7A-6505-6C4C-E552C50E2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011" y="0"/>
            <a:ext cx="3932989" cy="295040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7F884EC-EF76-AD42-F190-40313364E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010" y="2471689"/>
            <a:ext cx="3932990" cy="295041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D745955-B3BC-FB59-E39B-00FD9BD0B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11659"/>
              </p:ext>
            </p:extLst>
          </p:nvPr>
        </p:nvGraphicFramePr>
        <p:xfrm>
          <a:off x="0" y="1806683"/>
          <a:ext cx="5143522" cy="1999600"/>
        </p:xfrm>
        <a:graphic>
          <a:graphicData uri="http://schemas.openxmlformats.org/drawingml/2006/table">
            <a:tbl>
              <a:tblPr firstRow="1" bandRow="1"/>
              <a:tblGrid>
                <a:gridCol w="1414384">
                  <a:extLst>
                    <a:ext uri="{9D8B030D-6E8A-4147-A177-3AD203B41FA5}">
                      <a16:colId xmlns:a16="http://schemas.microsoft.com/office/drawing/2014/main" val="4072971984"/>
                    </a:ext>
                  </a:extLst>
                </a:gridCol>
                <a:gridCol w="1633844">
                  <a:extLst>
                    <a:ext uri="{9D8B030D-6E8A-4147-A177-3AD203B41FA5}">
                      <a16:colId xmlns:a16="http://schemas.microsoft.com/office/drawing/2014/main" val="10751185"/>
                    </a:ext>
                  </a:extLst>
                </a:gridCol>
                <a:gridCol w="1194924">
                  <a:extLst>
                    <a:ext uri="{9D8B030D-6E8A-4147-A177-3AD203B41FA5}">
                      <a16:colId xmlns:a16="http://schemas.microsoft.com/office/drawing/2014/main" val="1340437588"/>
                    </a:ext>
                  </a:extLst>
                </a:gridCol>
                <a:gridCol w="900370">
                  <a:extLst>
                    <a:ext uri="{9D8B030D-6E8A-4147-A177-3AD203B41FA5}">
                      <a16:colId xmlns:a16="http://schemas.microsoft.com/office/drawing/2014/main" val="107588124"/>
                    </a:ext>
                  </a:extLst>
                </a:gridCol>
              </a:tblGrid>
              <a:tr h="499900">
                <a:tc>
                  <a:txBody>
                    <a:bodyPr/>
                    <a:lstStyle/>
                    <a:p>
                      <a:r>
                        <a:rPr lang="zh-TW" altLang="en-US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種類</a:t>
                      </a: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Precision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Recall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mAP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extLst>
                  <a:ext uri="{0D108BD9-81ED-4DB2-BD59-A6C34878D82A}">
                    <a16:rowId xmlns:a16="http://schemas.microsoft.com/office/drawing/2014/main" val="498047968"/>
                  </a:ext>
                </a:extLst>
              </a:tr>
              <a:tr h="499900">
                <a:tc>
                  <a:txBody>
                    <a:bodyPr/>
                    <a:lstStyle/>
                    <a:p>
                      <a:r>
                        <a:rPr lang="zh-TW" altLang="en-US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三角錐</a:t>
                      </a: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0.98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0.89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0.95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extLst>
                  <a:ext uri="{0D108BD9-81ED-4DB2-BD59-A6C34878D82A}">
                    <a16:rowId xmlns:a16="http://schemas.microsoft.com/office/drawing/2014/main" val="2160724615"/>
                  </a:ext>
                </a:extLst>
              </a:tr>
              <a:tr h="499900">
                <a:tc>
                  <a:txBody>
                    <a:bodyPr/>
                    <a:lstStyle/>
                    <a:p>
                      <a:r>
                        <a:rPr lang="zh-TW" altLang="en-US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工程車</a:t>
                      </a: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0.93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0.90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0.95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extLst>
                  <a:ext uri="{0D108BD9-81ED-4DB2-BD59-A6C34878D82A}">
                    <a16:rowId xmlns:a16="http://schemas.microsoft.com/office/drawing/2014/main" val="1395993348"/>
                  </a:ext>
                </a:extLst>
              </a:tr>
              <a:tr h="499900">
                <a:tc>
                  <a:txBody>
                    <a:bodyPr/>
                    <a:lstStyle/>
                    <a:p>
                      <a:r>
                        <a:rPr lang="zh-TW" altLang="en-US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圍欄</a:t>
                      </a: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0.95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0.96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tc>
                  <a:txBody>
                    <a:bodyPr/>
                    <a:lstStyle/>
                    <a:p>
                      <a:r>
                        <a:rPr lang="en-US" altLang="zh-TW" sz="22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0.98</a:t>
                      </a:r>
                      <a:endParaRPr lang="zh-TW" altLang="en-US" sz="22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148706" marR="148706" marT="74353" marB="74353"/>
                </a:tc>
                <a:extLst>
                  <a:ext uri="{0D108BD9-81ED-4DB2-BD59-A6C34878D82A}">
                    <a16:rowId xmlns:a16="http://schemas.microsoft.com/office/drawing/2014/main" val="173686460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55D4810-CD7A-FA67-5FF8-2D16F7D60978}"/>
              </a:ext>
            </a:extLst>
          </p:cNvPr>
          <p:cNvSpPr txBox="1"/>
          <p:nvPr/>
        </p:nvSpPr>
        <p:spPr>
          <a:xfrm>
            <a:off x="8849541" y="4875027"/>
            <a:ext cx="276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374977"/>
      </p:ext>
    </p:extLst>
  </p:cSld>
  <p:clrMapOvr>
    <a:masterClrMapping/>
  </p:clrMapOvr>
</p:sld>
</file>

<file path=ppt/theme/theme1.xml><?xml version="1.0" encoding="utf-8"?>
<a:theme xmlns:a="http://schemas.openxmlformats.org/drawingml/2006/main" name=" Traffic Signage for Children by Slidesgo">
  <a:themeElements>
    <a:clrScheme name="Simple Light">
      <a:dk1>
        <a:srgbClr val="1E1E1E"/>
      </a:dk1>
      <a:lt1>
        <a:srgbClr val="FFFFFF"/>
      </a:lt1>
      <a:dk2>
        <a:srgbClr val="FFC853"/>
      </a:dk2>
      <a:lt2>
        <a:srgbClr val="AF0B0D"/>
      </a:lt2>
      <a:accent1>
        <a:srgbClr val="1EA03C"/>
      </a:accent1>
      <a:accent2>
        <a:srgbClr val="F3F3F3"/>
      </a:accent2>
      <a:accent3>
        <a:srgbClr val="0078C0"/>
      </a:accent3>
      <a:accent4>
        <a:srgbClr val="1F43AA"/>
      </a:accent4>
      <a:accent5>
        <a:srgbClr val="C3603C"/>
      </a:accent5>
      <a:accent6>
        <a:srgbClr val="494949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762</Words>
  <Application>Microsoft Office PowerPoint</Application>
  <PresentationFormat>如螢幕大小 (16:9)</PresentationFormat>
  <Paragraphs>231</Paragraphs>
  <Slides>20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標楷體</vt:lpstr>
      <vt:lpstr>Times New Roman</vt:lpstr>
      <vt:lpstr>Arial</vt:lpstr>
      <vt:lpstr>Archivo</vt:lpstr>
      <vt:lpstr> Traffic Signage for Children by Slidesgo</vt:lpstr>
      <vt:lpstr>結合三角錐偵測與施工區域分割模型 之道路施工區域之判斷</vt:lpstr>
      <vt:lpstr>動機及目標</vt:lpstr>
      <vt:lpstr>系統架構圖</vt:lpstr>
      <vt:lpstr>系統架構圖</vt:lpstr>
      <vt:lpstr>YOLOPv2介紹</vt:lpstr>
      <vt:lpstr>系統架構圖</vt:lpstr>
      <vt:lpstr>施工物品資料集介紹</vt:lpstr>
      <vt:lpstr>PowerPoint 簡報</vt:lpstr>
      <vt:lpstr>YOLOv8介紹</vt:lpstr>
      <vt:lpstr>演算法介紹</vt:lpstr>
      <vt:lpstr>系統架構圖</vt:lpstr>
      <vt:lpstr>施工區域資料集介紹</vt:lpstr>
      <vt:lpstr>資料集展示</vt:lpstr>
      <vt:lpstr>模型比較 – DeepLabV3+ vs  Rein </vt:lpstr>
      <vt:lpstr>模型比較 - Rein的不同iteration</vt:lpstr>
      <vt:lpstr>Rein介紹</vt:lpstr>
      <vt:lpstr>演算法介紹</vt:lpstr>
      <vt:lpstr>PowerPoint 簡報</vt:lpstr>
      <vt:lpstr>影片DEMO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林芷安</cp:lastModifiedBy>
  <cp:revision>99</cp:revision>
  <dcterms:modified xsi:type="dcterms:W3CDTF">2024-12-03T10:26:08Z</dcterms:modified>
</cp:coreProperties>
</file>